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9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64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3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52531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501548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3693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562753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55551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236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524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86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9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2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24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16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9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02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5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43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</p:sldLayoutIdLst>
  <p:hf sldNum="0"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</p:spPr>
      </p:pic>
    </p:spTree>
    <p:extLst>
      <p:ext uri="{BB962C8B-B14F-4D97-AF65-F5344CB8AC3E}">
        <p14:creationId xmlns:p14="http://schemas.microsoft.com/office/powerpoint/2010/main" val="3421900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2890" y="1017431"/>
            <a:ext cx="6864053" cy="4906850"/>
          </a:xfrm>
        </p:spPr>
        <p:txBody>
          <a:bodyPr>
            <a:normAutofit fontScale="90000"/>
          </a:bodyPr>
          <a:lstStyle/>
          <a:p>
            <a:pPr algn="r"/>
            <a:r>
              <a:rPr lang="fa-IR" sz="2000" dirty="0" smtClean="0">
                <a:cs typeface="+mn-cs"/>
              </a:rPr>
              <a:t>3- حیطه روانی حرکتی </a:t>
            </a:r>
            <a:br>
              <a:rPr lang="fa-IR" sz="2000" dirty="0" smtClean="0">
                <a:cs typeface="+mn-cs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یادگیری مربوط به مهارت های فنی و حرفه ای و ورزش در این حیطه جای دارد.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در این نوع یادگیری هم فکر و ذهن و هم جسم مداخله دارند.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مانند : تربیت بدنی  , رشته های فنی مهندسی , حرفه های صنعتی.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یادگیری مهارت ها در آموزش عملی پنج مرحله دارد.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1- آمادگی و تقلید                   2- اجرای مستقل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3- دقت و سرعت                  4- هماهنگی حرکات 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5- عادی شدن 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+mn-cs"/>
              </a:rPr>
              <a:t>1- آمادگی و تقلید : </a:t>
            </a: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شامل آمادگی ذهنی , آمادگی فیزیکی(بدنی) , آمادگی عاطفی است.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هنرآموزان توانایی ها لازم ذهنی و توانایی درک روابط منطقی موجود بین اجزای یک مهارت ورزشی را داشته باشند.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a-IR" sz="22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0276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922" y="721216"/>
            <a:ext cx="6812538" cy="5550795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cs typeface="+mn-cs"/>
              </a:rPr>
              <a:t>* </a:t>
            </a:r>
            <a:r>
              <a:rPr lang="fa-IR" sz="2000" dirty="0" smtClean="0">
                <a:cs typeface="+mn-cs"/>
              </a:rPr>
              <a:t>آمادگی بدنی : </a:t>
            </a: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نوآموز توانایی لازم بدنی و نحوه استفاده صحیح از قسمت های مختلف بدن خود را در ارتباط یا انجام یک مهارت ورزشی داشته باشد.</a:t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400" dirty="0" smtClean="0">
                <a:latin typeface="Arial" panose="020B0604020202020204" pitchFamily="34" charset="0"/>
                <a:cs typeface="+mn-cs"/>
              </a:rPr>
              <a:t>* </a:t>
            </a:r>
            <a:r>
              <a:rPr lang="fa-IR" sz="2000" dirty="0" smtClean="0">
                <a:latin typeface="Arial" panose="020B0604020202020204" pitchFamily="34" charset="0"/>
                <a:cs typeface="+mn-cs"/>
              </a:rPr>
              <a:t>آمادگی عاطفی : </a:t>
            </a: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درک فایده و ارزش و کاربرد یک مهارت در زندگی یا در ورزش برای هنر اموز(نوآموز) روشن باشد.</a:t>
            </a:r>
            <a: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+mn-cs"/>
              </a:rPr>
              <a:t>2- اجرای مستقل : </a:t>
            </a: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در این سطح فرد به طور مستقل و بدون کمک دیگران عملی را انجام می دهد و مربی بر کار نوآموز نظارت دارد. </a:t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+mn-cs"/>
              </a:rPr>
              <a:t>3- دقت و سرعت : </a:t>
            </a: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این توانایی زمانی که فرد بتواند کاری را به درستی و با دقت و سرعت و ظرافت کافی انجام دهد و تکرار نماید.</a:t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: اجرای دریبل در ورزشکار یا مهارت ورزشی دیگر.</a:t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+mn-cs"/>
              </a:rPr>
              <a:t>4- هماهنگی حرکات : </a:t>
            </a: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فرد می تواند چند فعالیت را به طور هماهنگ و هم زمان انجام دهد.</a:t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: تسلط در شنا کردن و انجام حرکات پا و دست به طور هماهنگ و نفس گیری.</a:t>
            </a:r>
            <a:endParaRPr lang="fa-IR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03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648" y="798490"/>
            <a:ext cx="6889811" cy="5215944"/>
          </a:xfrm>
        </p:spPr>
        <p:txBody>
          <a:bodyPr>
            <a:normAutofit/>
          </a:bodyPr>
          <a:lstStyle/>
          <a:p>
            <a:pPr algn="r"/>
            <a:r>
              <a:rPr lang="fa-IR" sz="2000" dirty="0" smtClean="0">
                <a:cs typeface="+mn-cs"/>
              </a:rPr>
              <a:t>5- عادی شدن : </a:t>
            </a: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بالا ترین مرحله یادگیری است که طی آن انسان به طور خودکار دقیق و موزون مهارت را انجام می دهد.  </a:t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+mn-cs"/>
              </a:rPr>
              <a:t>ارتباط حیطه های سه گانه</a:t>
            </a:r>
            <a:br>
              <a:rPr lang="fa-IR" sz="2000" dirty="0" smtClean="0">
                <a:latin typeface="Arial" panose="020B0604020202020204" pitchFamily="34" charset="0"/>
                <a:cs typeface="+mn-cs"/>
              </a:rPr>
            </a:br>
            <a:r>
              <a:rPr lang="fa-IR" sz="2000" dirty="0" smtClean="0">
                <a:latin typeface="Arial" panose="020B0604020202020204" pitchFamily="34" charset="0"/>
                <a:cs typeface="+mn-cs"/>
              </a:rPr>
              <a:t/>
            </a:r>
            <a:br>
              <a:rPr lang="fa-IR" sz="2000" dirty="0" smtClean="0">
                <a:latin typeface="Arial" panose="020B0604020202020204" pitchFamily="34" charset="0"/>
                <a:cs typeface="+mn-cs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مثال:</a:t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بازیکن راگبی که قوانین بازی را می داند ( حیطه شناختی ) .</a:t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بازیکن مهارت ها و تاکتیک های بازی را به طور خودکار و دقیق انجام می دهد ( حیطه روانی_حرکتی ) .</a:t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بازیکن از اثرات مثبت ورزش در زندگی آگاه است ( حیطه عاطفی ) .</a:t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a-IR" sz="2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185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62" y="595649"/>
            <a:ext cx="6686549" cy="2262781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>         </a:t>
            </a: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endParaRPr lang="fa-I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4801" y="1542197"/>
            <a:ext cx="6686549" cy="4064048"/>
          </a:xfrm>
        </p:spPr>
        <p:txBody>
          <a:bodyPr>
            <a:normAutofit/>
          </a:bodyPr>
          <a:lstStyle/>
          <a:p>
            <a:pPr algn="ctr"/>
            <a:r>
              <a:rPr lang="fa-I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فصل دوم </a:t>
            </a:r>
          </a:p>
          <a:p>
            <a:pPr algn="ctr"/>
            <a:r>
              <a:rPr lang="fa-IR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تقسیم بندی اهداف اموزشی</a:t>
            </a:r>
          </a:p>
          <a:p>
            <a:pPr algn="ctr"/>
            <a:endParaRPr lang="fa-IR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a-IR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استاد : </a:t>
            </a:r>
            <a:r>
              <a:rPr lang="fa-IR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حسینیان</a:t>
            </a:r>
            <a:endParaRPr lang="fa-IR" sz="40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a-IR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endParaRPr lang="fa-IR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8244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11231"/>
            <a:ext cx="6683765" cy="715293"/>
          </a:xfrm>
        </p:spPr>
        <p:txBody>
          <a:bodyPr>
            <a:normAutofit/>
          </a:bodyPr>
          <a:lstStyle/>
          <a:p>
            <a:pPr algn="r"/>
            <a:r>
              <a:rPr lang="fa-I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طبقه بندی اهداف اموزش : ( تربیتی)</a:t>
            </a:r>
            <a:endParaRPr lang="fa-I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7132" y="1416676"/>
            <a:ext cx="6941327" cy="4829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000" dirty="0" smtClean="0">
                <a:solidFill>
                  <a:schemeClr val="tx1"/>
                </a:solidFill>
              </a:rPr>
              <a:t>0</a:t>
            </a:r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به طور کلی یادگیری های انسان به 3 بخش تقسیم میشود: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جنبه مهارتی 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تغییردر نگرش و احساسات و عواطف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جنبه ذهنی _شناختی و نظری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دانشمندان علوم رفتاری هدف های تربیتی را در سه حیطه طبقه بندی کردند که این سه حیطه بر اساس اثراتی که در افراد ایجاد میکند طبقه بندی شده است.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حیطه شناختی 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حیطه عاطفی یا نگرشی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حیطه روانی_حرکتی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هر کدام از این حیطه ها مربوط به هدف های رفتاری خاصی در ارتباط با یادگیری افراد است.</a:t>
            </a:r>
            <a:endParaRPr lang="fa-I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3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738" y="978795"/>
            <a:ext cx="6992843" cy="4958186"/>
          </a:xfrm>
        </p:spPr>
        <p:txBody>
          <a:bodyPr>
            <a:normAutofit/>
          </a:bodyPr>
          <a:lstStyle/>
          <a:p>
            <a:r>
              <a:rPr lang="fa-I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این حیطه ها حوزه های اساسی برای یادگیری هستندکه اهداف کلی و اختصاصی را می توان بر اساس این حوزه ها طبقه بندی کرد.</a:t>
            </a:r>
          </a:p>
          <a:p>
            <a:r>
              <a:rPr lang="fa-I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همچنین اهداف جزیی یا دستاورد های تربیت بدنی را در این حیطه ها قابل شناسایی </a:t>
            </a:r>
            <a:r>
              <a:rPr lang="fa-I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هستند.</a:t>
            </a:r>
          </a:p>
          <a:p>
            <a:pPr marL="0" indent="0">
              <a:buNone/>
            </a:pPr>
            <a:endParaRPr lang="fa-I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a-I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1-حیطه</a:t>
            </a:r>
            <a:r>
              <a:rPr lang="fa-I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شناختی 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این حیطه مربوط به یادگیری های ذهنی است و یادگیری در این حیطه سطوحی است که از ساده به مشکل طبقه بندی میشود.</a:t>
            </a:r>
          </a:p>
          <a:p>
            <a:pPr marL="0" indent="0">
              <a:buNone/>
            </a:pPr>
            <a:endParaRPr lang="fa-I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a-I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آگاهی (دانش)                 2- درک و فهم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کاربرد                         4- تجزیه و تحلیل 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ترکیب                         6- ارزش یابی و قضاوت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34699652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586" y="850005"/>
            <a:ext cx="7095873" cy="5447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  <a:cs typeface="+mj-cs"/>
              </a:rPr>
              <a:t>1- آگاهی(دانش)</a:t>
            </a:r>
            <a:r>
              <a:rPr lang="fa-IR" sz="2000" dirty="0">
                <a:latin typeface="Arial" panose="020B0604020202020204" pitchFamily="34" charset="0"/>
                <a:cs typeface="+mj-cs"/>
              </a:rPr>
              <a:t> </a:t>
            </a:r>
            <a:r>
              <a:rPr lang="fa-IR" sz="2000" dirty="0" smtClean="0">
                <a:latin typeface="Arial" panose="020B0604020202020204" pitchFamily="34" charset="0"/>
                <a:cs typeface="+mj-cs"/>
              </a:rPr>
              <a:t>:</a:t>
            </a:r>
            <a: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توانایی به خاطر سپردن و به یاد آوردن مطالب مختلف بدون هیچ تغییری است. </a:t>
            </a: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مثلا شماره ی تلفن , نام افراد , جدول ضرب و....</a:t>
            </a: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ورزشی : ترتیب انجام تکنیک ها و حرکات مربوط به یک کاتا در کاراته.</a:t>
            </a:r>
          </a:p>
          <a:p>
            <a:pPr marL="0" indent="0">
              <a:buNone/>
            </a:pPr>
            <a:endParaRPr lang="fa-I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  <a:cs typeface="+mj-cs"/>
              </a:rPr>
              <a:t>2- درک و فهم :</a:t>
            </a: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به خاطر سپردن و درک کردن مطالب و اراعه دادن آن به زبان خودمان .</a:t>
            </a: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ورزشی : یک مربی بتواند یک حرکت ورزشی را بفهمد و به خوبی آن را ترسیم کند و توضیح دهد.</a:t>
            </a:r>
          </a:p>
          <a:p>
            <a:pPr marL="0" indent="0">
              <a:buNone/>
            </a:pPr>
            <a:endParaRPr lang="fa-I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</a:rPr>
              <a:t>3- کاربرد :</a:t>
            </a:r>
            <a: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به خاطر سپردن مفاهیم کلی , کلیدی و فرمول ها و روش ها .</a:t>
            </a: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مثلا فرمول حل یک مسعله در ریاضی.</a:t>
            </a: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ورزشی : ورزش بسکتبال که فرمول رفتن توپ توی حلقه زدن توپ به مربع بالای حلقه است.</a:t>
            </a:r>
            <a:endParaRPr lang="fa-IR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38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62152" cy="68580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153" y="0"/>
            <a:ext cx="4481848" cy="6858000"/>
          </a:xfrm>
        </p:spPr>
      </p:pic>
    </p:spTree>
    <p:extLst>
      <p:ext uri="{BB962C8B-B14F-4D97-AF65-F5344CB8AC3E}">
        <p14:creationId xmlns:p14="http://schemas.microsoft.com/office/powerpoint/2010/main" val="3149408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224" y="897227"/>
            <a:ext cx="7108752" cy="52588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a-IR" sz="2000" dirty="0" smtClean="0"/>
              <a:t>4- تجزیه و تحلیل : </a:t>
            </a: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یعنی تجزیه و تحلیل کردن کردن پدیده ها و مباحث مختلف مثل معنی یک شعر یا مفاهیم و معانی مربوط به عبارات و عقاید.</a:t>
            </a: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ورزشی : کارشناسی کردن یک حرکت ورزشی یا یک رشته ورزشی.</a:t>
            </a:r>
          </a:p>
          <a:p>
            <a:pPr marL="0" indent="0">
              <a:buNone/>
            </a:pPr>
            <a:endParaRPr lang="fa-I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</a:rPr>
              <a:t>5- ترکیب :</a:t>
            </a: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یعنی با در کنار هم قرار دادن چند جز یک کل را به دست بیاوریم مثل رقص زومبا با در کنار هم قرار دادن حرکات مربوط به دست و پا .</a:t>
            </a: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ورزشی : کاتا در کاراته که با قرار دادن چند حرکت مختلف ساخته می شود.</a:t>
            </a:r>
          </a:p>
          <a:p>
            <a:pPr marL="0" indent="0">
              <a:buNone/>
            </a:pPr>
            <a:endParaRPr lang="fa-I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</a:rPr>
              <a:t>6- ارزشیابی و قضاوت : </a:t>
            </a: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نقد و بررسی کردن وقضاوت و نظر دادن راجب یک موضوع یا مسعله با استفاده از معیار های درونی (شخصی) یا بیرونی (علمی یا عینی).</a:t>
            </a: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مثل نقد و بررسی یکی اثر علمی یا یک مقاله.</a:t>
            </a: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ورزشی :توانایی قضاوت و داوری بازی فوتبال یا هر رشته ای .</a:t>
            </a:r>
          </a:p>
          <a:p>
            <a:pPr marL="0" indent="0">
              <a:buNone/>
            </a:pP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نکته مهم : ارزشیابی بالا ترین مرتبه در حیطه شناختی است .</a:t>
            </a:r>
          </a:p>
        </p:txBody>
      </p:sp>
    </p:spTree>
    <p:extLst>
      <p:ext uri="{BB962C8B-B14F-4D97-AF65-F5344CB8AC3E}">
        <p14:creationId xmlns:p14="http://schemas.microsoft.com/office/powerpoint/2010/main" val="278357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648" y="443804"/>
            <a:ext cx="6902691" cy="5673661"/>
          </a:xfrm>
        </p:spPr>
        <p:txBody>
          <a:bodyPr>
            <a:normAutofit fontScale="90000"/>
          </a:bodyPr>
          <a:lstStyle/>
          <a:p>
            <a:pPr algn="r"/>
            <a:r>
              <a:rPr lang="fa-IR" sz="2000" dirty="0" smtClean="0">
                <a:cs typeface="+mn-cs"/>
              </a:rPr>
              <a:t>2- حیطه عاطفی </a:t>
            </a:r>
            <a:br>
              <a:rPr lang="fa-IR" sz="2000" dirty="0" smtClean="0">
                <a:cs typeface="+mn-cs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این حیطه در ارتباط با علایق , احساسات , ارزش ها , اخلاقیات , طرزفکر و نگرش است . دستیابی به هدف دراین حیطه مشکل تر از دو حیطه دیگر است 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1- توجه                             2- پاسخ دادن 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3- ارزش گذاری                   4- سازماندهی 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5- تبلوردرشخصیت(درونی سازی)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+mn-cs"/>
              </a:rPr>
              <a:t>1- توجه : </a:t>
            </a: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کسب اطلاعات از طریق روش های مختلف.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مثل مشاهده یک فیلم یا از طریق خواندن یا شنیدن.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ورزشی : گرفتن کارت داوری یا مربی گری از طریق حضور در کلاس های مربوطه.  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+mn-cs"/>
              </a:rPr>
              <a:t>2- پاسخ دادن : </a:t>
            </a: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واکنش و عکس والعمل در مواجهه با سوال یا حرکتی از جانب شخصی دیگرکه در برخورد با هنر آموز یا ورزشکار بروز میدهد و در صورتی که این بازخورد مثبت باشد و رضایتی در فرد ایجاد کند هنر آموز یا ورزشکار تمایل به همکاری نشان می دهد.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ورزشی : اگر مربی(هر رشته ای) بتواند به خوبی با ورزشکاران ارتباط برقرار کند و به خوبی تکنیک ها را آموزش دهد ورزشکاران نیزبه همکاری با او ادامه می دهند.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a-IR" sz="2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7642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345" y="875764"/>
            <a:ext cx="6992842" cy="5370490"/>
          </a:xfrm>
        </p:spPr>
        <p:txBody>
          <a:bodyPr>
            <a:normAutofit fontScale="90000"/>
          </a:bodyPr>
          <a:lstStyle/>
          <a:p>
            <a:pPr algn="r"/>
            <a:r>
              <a:rPr lang="fa-IR" sz="2000" dirty="0" smtClean="0">
                <a:cs typeface="+mn-cs"/>
              </a:rPr>
              <a:t>3- ارزش گذاری : </a:t>
            </a: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نسبت به یک موضوع متعهد و پایبند شدن.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ورزشی : تعهد یعنی بازیکن در حین بازی و مسابقه تمام تلاشش را می کند و چیزی کم نمی گذارد.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+mn-cs"/>
              </a:rPr>
              <a:t>4- سازماندهی : </a:t>
            </a: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طبقه بندی اشیا یا موضوعات ب اساس علاقه , قیمت , اهمیت و....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مثل دوست داشتن والدین توسط فرزندان که درجایگاه بالاتری نسبت به دوستان قرار می گیرد.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ورزشی : طبقه بند رنگ کمربند های رشته کاراته یا تکواندو.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+mn-cs"/>
              </a:rPr>
              <a:t>5- تبلور یک ارزش در شخصیت : </a:t>
            </a: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ایجاد ثبات درونی و تغییر نگرش در رفتار فرد که مرحله ی اخر محسوب می شود.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مثلا دانشجویی که به این مرحله رسیده است تحت هیچ شرایطی حاضر نیس خلاف ارزش هایش عمل کند.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ورزشی : ورزشکاری که حاضر نیست برای پیروز شدن دز مسابقه کار غیر اخلاقی انجام دهد.  </a:t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a-IR" sz="2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40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ت" id="{21A8843D-02CF-488B-98D3-61A34CE06B3A}" vid="{A0A43EE1-786D-481D-A017-7E71B118E1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ت</Template>
  <TotalTime>203</TotalTime>
  <Words>572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Tahoma</vt:lpstr>
      <vt:lpstr>Wingdings 3</vt:lpstr>
      <vt:lpstr>ت</vt:lpstr>
      <vt:lpstr>PowerPoint Presentation</vt:lpstr>
      <vt:lpstr>                                                                                   </vt:lpstr>
      <vt:lpstr>طبقه بندی اهداف اموزش : ( تربیتی)</vt:lpstr>
      <vt:lpstr>PowerPoint Presentation</vt:lpstr>
      <vt:lpstr>PowerPoint Presentation</vt:lpstr>
      <vt:lpstr>PowerPoint Presentation</vt:lpstr>
      <vt:lpstr>PowerPoint Presentation</vt:lpstr>
      <vt:lpstr>2- حیطه عاطفی  این حیطه در ارتباط با علایق , احساسات , ارزش ها , اخلاقیات , طرزفکر و نگرش است . دستیابی به هدف دراین حیطه مشکل تر از دو حیطه دیگر است .  1- توجه                             2- پاسخ دادن  3- ارزش گذاری                   4- سازماندهی  5- تبلوردرشخصیت(درونی سازی)  1- توجه : کسب اطلاعات از طریق روش های مختلف. مثل مشاهده یک فیلم یا از طریق خواندن یا شنیدن. مثال ورزشی : گرفتن کارت داوری یا مربی گری از طریق حضور در کلاس های مربوطه.    2- پاسخ دادن : واکنش و عکس والعمل در مواجهه با سوال یا حرکتی از جانب شخصی دیگرکه در برخورد با هنر آموز یا ورزشکار بروز میدهد و در صورتی که این بازخورد مثبت باشد و رضایتی در فرد ایجاد کند هنر آموز یا ورزشکار تمایل به همکاری نشان می دهد. مثال ورزشی : اگر مربی(هر رشته ای) بتواند به خوبی با ورزشکاران ارتباط برقرار کند و به خوبی تکنیک ها را آموزش دهد ورزشکاران نیزبه همکاری با او ادامه می دهند.   </vt:lpstr>
      <vt:lpstr>3- ارزش گذاری : نسبت به یک موضوع متعهد و پایبند شدن. مثال ورزشی : تعهد یعنی بازیکن در حین بازی و مسابقه تمام تلاشش را می کند و چیزی کم نمی گذارد.  4- سازماندهی : طبقه بندی اشیا یا موضوعات ب اساس علاقه , قیمت , اهمیت و.... مثل دوست داشتن والدین توسط فرزندان که درجایگاه بالاتری نسبت به دوستان قرار می گیرد. مثال ورزشی : طبقه بند رنگ کمربند های رشته کاراته یا تکواندو.  5- تبلور یک ارزش در شخصیت : ایجاد ثبات درونی و تغییر نگرش در رفتار فرد که مرحله ی اخر محسوب می شود. مثلا دانشجویی که به این مرحله رسیده است تحت هیچ شرایطی حاضر نیس خلاف ارزش هایش عمل کند. مثال ورزشی : ورزشکاری که حاضر نیست برای پیروز شدن دز مسابقه کار غیر اخلاقی انجام دهد.      </vt:lpstr>
      <vt:lpstr>3- حیطه روانی حرکتی  یادگیری مربوط به مهارت های فنی و حرفه ای و ورزش در این حیطه جای دارد. در این نوع یادگیری هم فکر و ذهن و هم جسم مداخله دارند. مانند : تربیت بدنی  , رشته های فنی مهندسی , حرفه های صنعتی.  یادگیری مهارت ها در آموزش عملی پنج مرحله دارد. 1- آمادگی و تقلید                   2- اجرای مستقل 3- دقت و سرعت                  4- هماهنگی حرکات  5- عادی شدن   1- آمادگی و تقلید : شامل آمادگی ذهنی , آمادگی فیزیکی(بدنی) , آمادگی عاطفی است. هنرآموزان توانایی ها لازم ذهنی و توانایی درک روابط منطقی موجود بین اجزای یک مهارت ورزشی را داشته باشند.  </vt:lpstr>
      <vt:lpstr>* آمادگی بدنی : نوآموز توانایی لازم بدنی و نحوه استفاده صحیح از قسمت های مختلف بدن خود را در ارتباط یا انجام یک مهارت ورزشی داشته باشد.  * آمادگی عاطفی : درک فایده و ارزش و کاربرد یک مهارت در زندگی یا در ورزش برای هنر اموز(نوآموز) روشن باشد.  2- اجرای مستقل : در این سطح فرد به طور مستقل و بدون کمک دیگران عملی را انجام می دهد و مربی بر کار نوآموز نظارت دارد.   3- دقت و سرعت : این توانایی زمانی که فرد بتواند کاری را به درستی و با دقت و سرعت و ظرافت کافی انجام دهد و تکرار نماید. مثال : اجرای دریبل در ورزشکار یا مهارت ورزشی دیگر.  4- هماهنگی حرکات : فرد می تواند چند فعالیت را به طور هماهنگ و هم زمان انجام دهد. مثال : تسلط در شنا کردن و انجام حرکات پا و دست به طور هماهنگ و نفس گیری.</vt:lpstr>
      <vt:lpstr>5- عادی شدن : بالا ترین مرحله یادگیری است که طی آن انسان به طور خودکار دقیق و موزون مهارت را انجام می دهد.    ارتباط حیطه های سه گانه  مثال:   بازیکن راگبی که قوانین بازی را می داند ( حیطه شناختی ) .   بازیکن مهارت ها و تاکتیک های بازی را به طور خودکار و دقیق انجام می دهد ( حیطه روانی_حرکتی ) .  بازیکن از اثرات مثبت ورزش در زندگی آگاه است ( حیطه عاطفی ) 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masi</cp:lastModifiedBy>
  <cp:revision>26</cp:revision>
  <dcterms:created xsi:type="dcterms:W3CDTF">2020-02-18T07:58:17Z</dcterms:created>
  <dcterms:modified xsi:type="dcterms:W3CDTF">2020-03-10T21:32:56Z</dcterms:modified>
</cp:coreProperties>
</file>