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7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5" d="100"/>
          <a:sy n="65" d="100"/>
        </p:scale>
        <p:origin x="66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093E2E-B37F-4EA7-8BAF-1187329D37D0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EB052091-2A74-4351-BB7B-C830AB50E3E6}">
      <dgm:prSet phldrT="[Text]"/>
      <dgm:spPr/>
      <dgm:t>
        <a:bodyPr/>
        <a:lstStyle/>
        <a:p>
          <a:pPr rtl="1"/>
          <a:r>
            <a:rPr lang="fa-IR" dirty="0" smtClean="0">
              <a:cs typeface="B Nazanin" pitchFamily="2" charset="-78"/>
            </a:rPr>
            <a:t>هدف چینی برای ورزشکاران</a:t>
          </a:r>
          <a:endParaRPr lang="fa-IR" dirty="0">
            <a:cs typeface="B Nazanin" pitchFamily="2" charset="-78"/>
          </a:endParaRPr>
        </a:p>
      </dgm:t>
    </dgm:pt>
    <dgm:pt modelId="{3FA87B59-C02F-4703-AA21-253EF8140452}" type="parTrans" cxnId="{2E3588D8-6776-4E3B-B4C3-5AA77519DFC0}">
      <dgm:prSet/>
      <dgm:spPr/>
      <dgm:t>
        <a:bodyPr/>
        <a:lstStyle/>
        <a:p>
          <a:pPr rtl="1"/>
          <a:endParaRPr lang="fa-IR"/>
        </a:p>
      </dgm:t>
    </dgm:pt>
    <dgm:pt modelId="{97F0B398-55A0-4F0A-8A4F-57A1B05EB856}" type="sibTrans" cxnId="{2E3588D8-6776-4E3B-B4C3-5AA77519DFC0}">
      <dgm:prSet/>
      <dgm:spPr/>
      <dgm:t>
        <a:bodyPr/>
        <a:lstStyle/>
        <a:p>
          <a:pPr rtl="1"/>
          <a:endParaRPr lang="fa-IR"/>
        </a:p>
      </dgm:t>
    </dgm:pt>
    <dgm:pt modelId="{BA58940B-8578-408F-B24E-676D50DE4397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fa-IR" dirty="0" smtClean="0">
              <a:cs typeface="B Nazanin" pitchFamily="2" charset="-78"/>
            </a:rPr>
            <a:t>دامنه کاربرد </a:t>
          </a:r>
          <a:endParaRPr lang="fa-IR" dirty="0">
            <a:cs typeface="B Nazanin" pitchFamily="2" charset="-78"/>
          </a:endParaRPr>
        </a:p>
      </dgm:t>
    </dgm:pt>
    <dgm:pt modelId="{8F9DDB17-C7DB-43C0-8FBC-3809AF955D66}" type="parTrans" cxnId="{74A5F57E-3464-48F5-9B78-DACC26684528}">
      <dgm:prSet/>
      <dgm:spPr/>
      <dgm:t>
        <a:bodyPr/>
        <a:lstStyle/>
        <a:p>
          <a:pPr rtl="1"/>
          <a:endParaRPr lang="fa-IR"/>
        </a:p>
      </dgm:t>
    </dgm:pt>
    <dgm:pt modelId="{9B2EBDF9-EFA0-414B-B192-6FA2E3DAA60E}" type="sibTrans" cxnId="{74A5F57E-3464-48F5-9B78-DACC26684528}">
      <dgm:prSet/>
      <dgm:spPr/>
      <dgm:t>
        <a:bodyPr/>
        <a:lstStyle/>
        <a:p>
          <a:pPr rtl="1"/>
          <a:endParaRPr lang="fa-IR"/>
        </a:p>
      </dgm:t>
    </dgm:pt>
    <dgm:pt modelId="{549B2A6C-F26C-4154-84DE-1E6C8B987FEB}">
      <dgm:prSet phldrT="[Text]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fa-IR" dirty="0" smtClean="0">
              <a:cs typeface="B Nazanin" pitchFamily="2" charset="-78"/>
            </a:rPr>
            <a:t>قابل حصول بودن </a:t>
          </a:r>
          <a:endParaRPr lang="fa-IR" dirty="0">
            <a:cs typeface="B Nazanin" pitchFamily="2" charset="-78"/>
          </a:endParaRPr>
        </a:p>
      </dgm:t>
    </dgm:pt>
    <dgm:pt modelId="{C6E5AC2C-EC84-43AF-8607-894766CB07F0}" type="parTrans" cxnId="{32D74439-122D-45B0-A1F8-5A054D647D76}">
      <dgm:prSet/>
      <dgm:spPr/>
      <dgm:t>
        <a:bodyPr/>
        <a:lstStyle/>
        <a:p>
          <a:pPr rtl="1"/>
          <a:endParaRPr lang="fa-IR"/>
        </a:p>
      </dgm:t>
    </dgm:pt>
    <dgm:pt modelId="{504B46F2-8E7D-43FB-88FE-20C4A357C136}" type="sibTrans" cxnId="{32D74439-122D-45B0-A1F8-5A054D647D76}">
      <dgm:prSet/>
      <dgm:spPr/>
      <dgm:t>
        <a:bodyPr/>
        <a:lstStyle/>
        <a:p>
          <a:pPr rtl="1"/>
          <a:endParaRPr lang="fa-IR"/>
        </a:p>
      </dgm:t>
    </dgm:pt>
    <dgm:pt modelId="{0C9B0A7B-3074-4F5C-9D30-79B3319A219D}">
      <dgm:prSet phldrT="[Text]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fa-IR" dirty="0" smtClean="0">
              <a:cs typeface="B Nazanin" pitchFamily="2" charset="-78"/>
            </a:rPr>
            <a:t>ارزش و فایده </a:t>
          </a:r>
          <a:endParaRPr lang="fa-IR" dirty="0">
            <a:cs typeface="B Nazanin" pitchFamily="2" charset="-78"/>
          </a:endParaRPr>
        </a:p>
      </dgm:t>
    </dgm:pt>
    <dgm:pt modelId="{A3A4D7DF-A72E-4B0F-8ED3-6C21EBE43DB0}" type="parTrans" cxnId="{5F0E4F59-FD0F-44FF-B5FC-43D5CB3238CC}">
      <dgm:prSet/>
      <dgm:spPr/>
      <dgm:t>
        <a:bodyPr/>
        <a:lstStyle/>
        <a:p>
          <a:pPr rtl="1"/>
          <a:endParaRPr lang="fa-IR"/>
        </a:p>
      </dgm:t>
    </dgm:pt>
    <dgm:pt modelId="{CB44B535-2131-4BCD-BDB6-4059AA539217}" type="sibTrans" cxnId="{5F0E4F59-FD0F-44FF-B5FC-43D5CB3238CC}">
      <dgm:prSet/>
      <dgm:spPr/>
      <dgm:t>
        <a:bodyPr/>
        <a:lstStyle/>
        <a:p>
          <a:pPr rtl="1"/>
          <a:endParaRPr lang="fa-IR"/>
        </a:p>
      </dgm:t>
    </dgm:pt>
    <dgm:pt modelId="{F67F125B-CF9C-46E7-B03D-7B232924CB08}">
      <dgm:prSet phldrT="[Text]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fa-IR" dirty="0" smtClean="0">
              <a:cs typeface="B Nazanin" pitchFamily="2" charset="-78"/>
            </a:rPr>
            <a:t>تاثیر عاطفی </a:t>
          </a:r>
          <a:endParaRPr lang="fa-IR" dirty="0">
            <a:cs typeface="B Nazanin" pitchFamily="2" charset="-78"/>
          </a:endParaRPr>
        </a:p>
      </dgm:t>
    </dgm:pt>
    <dgm:pt modelId="{9F9A2926-2DCE-417C-B6C7-F7F0D5711887}" type="parTrans" cxnId="{EC868484-9C16-4062-9AAC-E5D3F6B824FD}">
      <dgm:prSet/>
      <dgm:spPr/>
      <dgm:t>
        <a:bodyPr/>
        <a:lstStyle/>
        <a:p>
          <a:pPr rtl="1"/>
          <a:endParaRPr lang="fa-IR"/>
        </a:p>
      </dgm:t>
    </dgm:pt>
    <dgm:pt modelId="{E75D730D-53F2-4745-9EC6-D8A238EA5F0B}" type="sibTrans" cxnId="{EC868484-9C16-4062-9AAC-E5D3F6B824FD}">
      <dgm:prSet/>
      <dgm:spPr/>
      <dgm:t>
        <a:bodyPr/>
        <a:lstStyle/>
        <a:p>
          <a:pPr rtl="1"/>
          <a:endParaRPr lang="fa-IR"/>
        </a:p>
      </dgm:t>
    </dgm:pt>
    <dgm:pt modelId="{7A67685A-6B23-476B-9369-E6F8E097C3BA}" type="pres">
      <dgm:prSet presAssocID="{81093E2E-B37F-4EA7-8BAF-1187329D37D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32D9C84A-C0B9-4F40-9C84-C28032952C64}" type="pres">
      <dgm:prSet presAssocID="{EB052091-2A74-4351-BB7B-C830AB50E3E6}" presName="centerShape" presStyleLbl="node0" presStyleIdx="0" presStyleCnt="1"/>
      <dgm:spPr/>
      <dgm:t>
        <a:bodyPr/>
        <a:lstStyle/>
        <a:p>
          <a:pPr rtl="1"/>
          <a:endParaRPr lang="fa-IR"/>
        </a:p>
      </dgm:t>
    </dgm:pt>
    <dgm:pt modelId="{AC01E427-BE00-4A06-AF4F-D99AECF91DF1}" type="pres">
      <dgm:prSet presAssocID="{8F9DDB17-C7DB-43C0-8FBC-3809AF955D66}" presName="parTrans" presStyleLbl="sibTrans2D1" presStyleIdx="0" presStyleCnt="4"/>
      <dgm:spPr/>
      <dgm:t>
        <a:bodyPr/>
        <a:lstStyle/>
        <a:p>
          <a:pPr rtl="1"/>
          <a:endParaRPr lang="fa-IR"/>
        </a:p>
      </dgm:t>
    </dgm:pt>
    <dgm:pt modelId="{17466188-079D-4DCA-A7AC-300D7752F170}" type="pres">
      <dgm:prSet presAssocID="{8F9DDB17-C7DB-43C0-8FBC-3809AF955D66}" presName="connectorText" presStyleLbl="sibTrans2D1" presStyleIdx="0" presStyleCnt="4"/>
      <dgm:spPr/>
      <dgm:t>
        <a:bodyPr/>
        <a:lstStyle/>
        <a:p>
          <a:pPr rtl="1"/>
          <a:endParaRPr lang="fa-IR"/>
        </a:p>
      </dgm:t>
    </dgm:pt>
    <dgm:pt modelId="{0DCE4495-9800-41CF-B5B1-584031834D49}" type="pres">
      <dgm:prSet presAssocID="{BA58940B-8578-408F-B24E-676D50DE439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721E48EF-C632-4174-9A3E-236695AC652A}" type="pres">
      <dgm:prSet presAssocID="{C6E5AC2C-EC84-43AF-8607-894766CB07F0}" presName="parTrans" presStyleLbl="sibTrans2D1" presStyleIdx="1" presStyleCnt="4"/>
      <dgm:spPr/>
      <dgm:t>
        <a:bodyPr/>
        <a:lstStyle/>
        <a:p>
          <a:pPr rtl="1"/>
          <a:endParaRPr lang="fa-IR"/>
        </a:p>
      </dgm:t>
    </dgm:pt>
    <dgm:pt modelId="{77DDD948-4188-40A9-B4E3-1F6B710D47E3}" type="pres">
      <dgm:prSet presAssocID="{C6E5AC2C-EC84-43AF-8607-894766CB07F0}" presName="connectorText" presStyleLbl="sibTrans2D1" presStyleIdx="1" presStyleCnt="4"/>
      <dgm:spPr/>
      <dgm:t>
        <a:bodyPr/>
        <a:lstStyle/>
        <a:p>
          <a:pPr rtl="1"/>
          <a:endParaRPr lang="fa-IR"/>
        </a:p>
      </dgm:t>
    </dgm:pt>
    <dgm:pt modelId="{2C9EAECA-068E-4D15-932B-06ADE3B5645C}" type="pres">
      <dgm:prSet presAssocID="{549B2A6C-F26C-4154-84DE-1E6C8B987FE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E700784F-87FE-43FD-BCE8-B48A56E2C9A6}" type="pres">
      <dgm:prSet presAssocID="{A3A4D7DF-A72E-4B0F-8ED3-6C21EBE43DB0}" presName="parTrans" presStyleLbl="sibTrans2D1" presStyleIdx="2" presStyleCnt="4"/>
      <dgm:spPr/>
      <dgm:t>
        <a:bodyPr/>
        <a:lstStyle/>
        <a:p>
          <a:pPr rtl="1"/>
          <a:endParaRPr lang="fa-IR"/>
        </a:p>
      </dgm:t>
    </dgm:pt>
    <dgm:pt modelId="{D739D054-B07B-42BE-8CC8-1AB6FD949E86}" type="pres">
      <dgm:prSet presAssocID="{A3A4D7DF-A72E-4B0F-8ED3-6C21EBE43DB0}" presName="connectorText" presStyleLbl="sibTrans2D1" presStyleIdx="2" presStyleCnt="4"/>
      <dgm:spPr/>
      <dgm:t>
        <a:bodyPr/>
        <a:lstStyle/>
        <a:p>
          <a:pPr rtl="1"/>
          <a:endParaRPr lang="fa-IR"/>
        </a:p>
      </dgm:t>
    </dgm:pt>
    <dgm:pt modelId="{AC99B787-8117-4398-9959-9BC5B6B74D48}" type="pres">
      <dgm:prSet presAssocID="{0C9B0A7B-3074-4F5C-9D30-79B3319A219D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639EA1DF-B333-4BD7-B071-F92F744FDD7E}" type="pres">
      <dgm:prSet presAssocID="{9F9A2926-2DCE-417C-B6C7-F7F0D5711887}" presName="parTrans" presStyleLbl="sibTrans2D1" presStyleIdx="3" presStyleCnt="4"/>
      <dgm:spPr/>
      <dgm:t>
        <a:bodyPr/>
        <a:lstStyle/>
        <a:p>
          <a:pPr rtl="1"/>
          <a:endParaRPr lang="fa-IR"/>
        </a:p>
      </dgm:t>
    </dgm:pt>
    <dgm:pt modelId="{50BC99FB-46D6-4C8D-85C3-1A2E1F71B20A}" type="pres">
      <dgm:prSet presAssocID="{9F9A2926-2DCE-417C-B6C7-F7F0D5711887}" presName="connectorText" presStyleLbl="sibTrans2D1" presStyleIdx="3" presStyleCnt="4"/>
      <dgm:spPr/>
      <dgm:t>
        <a:bodyPr/>
        <a:lstStyle/>
        <a:p>
          <a:pPr rtl="1"/>
          <a:endParaRPr lang="fa-IR"/>
        </a:p>
      </dgm:t>
    </dgm:pt>
    <dgm:pt modelId="{96FDF1F3-144D-43C9-BC39-C47827684418}" type="pres">
      <dgm:prSet presAssocID="{F67F125B-CF9C-46E7-B03D-7B232924CB0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C509DE87-D251-4574-838F-8DCCC51AE233}" type="presOf" srcId="{9F9A2926-2DCE-417C-B6C7-F7F0D5711887}" destId="{639EA1DF-B333-4BD7-B071-F92F744FDD7E}" srcOrd="0" destOrd="0" presId="urn:microsoft.com/office/officeart/2005/8/layout/radial5"/>
    <dgm:cxn modelId="{5F0E4F59-FD0F-44FF-B5FC-43D5CB3238CC}" srcId="{EB052091-2A74-4351-BB7B-C830AB50E3E6}" destId="{0C9B0A7B-3074-4F5C-9D30-79B3319A219D}" srcOrd="2" destOrd="0" parTransId="{A3A4D7DF-A72E-4B0F-8ED3-6C21EBE43DB0}" sibTransId="{CB44B535-2131-4BCD-BDB6-4059AA539217}"/>
    <dgm:cxn modelId="{2E3588D8-6776-4E3B-B4C3-5AA77519DFC0}" srcId="{81093E2E-B37F-4EA7-8BAF-1187329D37D0}" destId="{EB052091-2A74-4351-BB7B-C830AB50E3E6}" srcOrd="0" destOrd="0" parTransId="{3FA87B59-C02F-4703-AA21-253EF8140452}" sibTransId="{97F0B398-55A0-4F0A-8A4F-57A1B05EB856}"/>
    <dgm:cxn modelId="{D7C2C3DE-4785-4366-995C-9DCBDD03028F}" type="presOf" srcId="{A3A4D7DF-A72E-4B0F-8ED3-6C21EBE43DB0}" destId="{D739D054-B07B-42BE-8CC8-1AB6FD949E86}" srcOrd="1" destOrd="0" presId="urn:microsoft.com/office/officeart/2005/8/layout/radial5"/>
    <dgm:cxn modelId="{AC636C81-0015-4AAB-AA7D-4A4430A36C67}" type="presOf" srcId="{549B2A6C-F26C-4154-84DE-1E6C8B987FEB}" destId="{2C9EAECA-068E-4D15-932B-06ADE3B5645C}" srcOrd="0" destOrd="0" presId="urn:microsoft.com/office/officeart/2005/8/layout/radial5"/>
    <dgm:cxn modelId="{569FED3E-2401-45E9-833A-155B9D274D8C}" type="presOf" srcId="{C6E5AC2C-EC84-43AF-8607-894766CB07F0}" destId="{721E48EF-C632-4174-9A3E-236695AC652A}" srcOrd="0" destOrd="0" presId="urn:microsoft.com/office/officeart/2005/8/layout/radial5"/>
    <dgm:cxn modelId="{74A5F57E-3464-48F5-9B78-DACC26684528}" srcId="{EB052091-2A74-4351-BB7B-C830AB50E3E6}" destId="{BA58940B-8578-408F-B24E-676D50DE4397}" srcOrd="0" destOrd="0" parTransId="{8F9DDB17-C7DB-43C0-8FBC-3809AF955D66}" sibTransId="{9B2EBDF9-EFA0-414B-B192-6FA2E3DAA60E}"/>
    <dgm:cxn modelId="{4A9AFDC3-C132-4AFC-A776-C49F6FF9E5BF}" type="presOf" srcId="{EB052091-2A74-4351-BB7B-C830AB50E3E6}" destId="{32D9C84A-C0B9-4F40-9C84-C28032952C64}" srcOrd="0" destOrd="0" presId="urn:microsoft.com/office/officeart/2005/8/layout/radial5"/>
    <dgm:cxn modelId="{6D83CF03-2781-4097-9E3E-8E95AB9C83EF}" type="presOf" srcId="{0C9B0A7B-3074-4F5C-9D30-79B3319A219D}" destId="{AC99B787-8117-4398-9959-9BC5B6B74D48}" srcOrd="0" destOrd="0" presId="urn:microsoft.com/office/officeart/2005/8/layout/radial5"/>
    <dgm:cxn modelId="{08E1468B-41B7-4762-876A-9CC7719F002C}" type="presOf" srcId="{A3A4D7DF-A72E-4B0F-8ED3-6C21EBE43DB0}" destId="{E700784F-87FE-43FD-BCE8-B48A56E2C9A6}" srcOrd="0" destOrd="0" presId="urn:microsoft.com/office/officeart/2005/8/layout/radial5"/>
    <dgm:cxn modelId="{FE99D7C0-61C2-4A66-806D-2DDF2D2C1FDB}" type="presOf" srcId="{C6E5AC2C-EC84-43AF-8607-894766CB07F0}" destId="{77DDD948-4188-40A9-B4E3-1F6B710D47E3}" srcOrd="1" destOrd="0" presId="urn:microsoft.com/office/officeart/2005/8/layout/radial5"/>
    <dgm:cxn modelId="{3AE2D0A7-4168-4F31-99D7-8D520D513AE9}" type="presOf" srcId="{81093E2E-B37F-4EA7-8BAF-1187329D37D0}" destId="{7A67685A-6B23-476B-9369-E6F8E097C3BA}" srcOrd="0" destOrd="0" presId="urn:microsoft.com/office/officeart/2005/8/layout/radial5"/>
    <dgm:cxn modelId="{DDA727D1-B118-4746-962E-72D30922BED0}" type="presOf" srcId="{8F9DDB17-C7DB-43C0-8FBC-3809AF955D66}" destId="{17466188-079D-4DCA-A7AC-300D7752F170}" srcOrd="1" destOrd="0" presId="urn:microsoft.com/office/officeart/2005/8/layout/radial5"/>
    <dgm:cxn modelId="{EC868484-9C16-4062-9AAC-E5D3F6B824FD}" srcId="{EB052091-2A74-4351-BB7B-C830AB50E3E6}" destId="{F67F125B-CF9C-46E7-B03D-7B232924CB08}" srcOrd="3" destOrd="0" parTransId="{9F9A2926-2DCE-417C-B6C7-F7F0D5711887}" sibTransId="{E75D730D-53F2-4745-9EC6-D8A238EA5F0B}"/>
    <dgm:cxn modelId="{B457E748-70EA-46E3-955D-20C61AF24560}" type="presOf" srcId="{9F9A2926-2DCE-417C-B6C7-F7F0D5711887}" destId="{50BC99FB-46D6-4C8D-85C3-1A2E1F71B20A}" srcOrd="1" destOrd="0" presId="urn:microsoft.com/office/officeart/2005/8/layout/radial5"/>
    <dgm:cxn modelId="{89E3FA72-0BC6-4996-9D4A-69E73C7806BF}" type="presOf" srcId="{8F9DDB17-C7DB-43C0-8FBC-3809AF955D66}" destId="{AC01E427-BE00-4A06-AF4F-D99AECF91DF1}" srcOrd="0" destOrd="0" presId="urn:microsoft.com/office/officeart/2005/8/layout/radial5"/>
    <dgm:cxn modelId="{27F7EA56-2B61-4843-8208-3C06CAEF6782}" type="presOf" srcId="{F67F125B-CF9C-46E7-B03D-7B232924CB08}" destId="{96FDF1F3-144D-43C9-BC39-C47827684418}" srcOrd="0" destOrd="0" presId="urn:microsoft.com/office/officeart/2005/8/layout/radial5"/>
    <dgm:cxn modelId="{32D74439-122D-45B0-A1F8-5A054D647D76}" srcId="{EB052091-2A74-4351-BB7B-C830AB50E3E6}" destId="{549B2A6C-F26C-4154-84DE-1E6C8B987FEB}" srcOrd="1" destOrd="0" parTransId="{C6E5AC2C-EC84-43AF-8607-894766CB07F0}" sibTransId="{504B46F2-8E7D-43FB-88FE-20C4A357C136}"/>
    <dgm:cxn modelId="{8171B19F-87D3-4FEE-964E-E69DCCF2289E}" type="presOf" srcId="{BA58940B-8578-408F-B24E-676D50DE4397}" destId="{0DCE4495-9800-41CF-B5B1-584031834D49}" srcOrd="0" destOrd="0" presId="urn:microsoft.com/office/officeart/2005/8/layout/radial5"/>
    <dgm:cxn modelId="{5FC2BA4D-1B27-405F-B585-C5D9B1E8014D}" type="presParOf" srcId="{7A67685A-6B23-476B-9369-E6F8E097C3BA}" destId="{32D9C84A-C0B9-4F40-9C84-C28032952C64}" srcOrd="0" destOrd="0" presId="urn:microsoft.com/office/officeart/2005/8/layout/radial5"/>
    <dgm:cxn modelId="{CB9CD9C8-6B0B-420A-8FC4-1C450040072B}" type="presParOf" srcId="{7A67685A-6B23-476B-9369-E6F8E097C3BA}" destId="{AC01E427-BE00-4A06-AF4F-D99AECF91DF1}" srcOrd="1" destOrd="0" presId="urn:microsoft.com/office/officeart/2005/8/layout/radial5"/>
    <dgm:cxn modelId="{52E692CF-6C3F-47B0-8F9C-A91C2F6DBD51}" type="presParOf" srcId="{AC01E427-BE00-4A06-AF4F-D99AECF91DF1}" destId="{17466188-079D-4DCA-A7AC-300D7752F170}" srcOrd="0" destOrd="0" presId="urn:microsoft.com/office/officeart/2005/8/layout/radial5"/>
    <dgm:cxn modelId="{910988FF-8C8E-4B8B-9072-465BD329EC7C}" type="presParOf" srcId="{7A67685A-6B23-476B-9369-E6F8E097C3BA}" destId="{0DCE4495-9800-41CF-B5B1-584031834D49}" srcOrd="2" destOrd="0" presId="urn:microsoft.com/office/officeart/2005/8/layout/radial5"/>
    <dgm:cxn modelId="{21AE9E18-A808-4CCE-9DB7-F2400E5F42FF}" type="presParOf" srcId="{7A67685A-6B23-476B-9369-E6F8E097C3BA}" destId="{721E48EF-C632-4174-9A3E-236695AC652A}" srcOrd="3" destOrd="0" presId="urn:microsoft.com/office/officeart/2005/8/layout/radial5"/>
    <dgm:cxn modelId="{62014FD7-F301-4842-8BC1-42D83D80E2E7}" type="presParOf" srcId="{721E48EF-C632-4174-9A3E-236695AC652A}" destId="{77DDD948-4188-40A9-B4E3-1F6B710D47E3}" srcOrd="0" destOrd="0" presId="urn:microsoft.com/office/officeart/2005/8/layout/radial5"/>
    <dgm:cxn modelId="{CAA9F2D2-7467-475A-8429-2CC52C072E7A}" type="presParOf" srcId="{7A67685A-6B23-476B-9369-E6F8E097C3BA}" destId="{2C9EAECA-068E-4D15-932B-06ADE3B5645C}" srcOrd="4" destOrd="0" presId="urn:microsoft.com/office/officeart/2005/8/layout/radial5"/>
    <dgm:cxn modelId="{AF691F71-5EF5-43CD-9B83-BE38957655CD}" type="presParOf" srcId="{7A67685A-6B23-476B-9369-E6F8E097C3BA}" destId="{E700784F-87FE-43FD-BCE8-B48A56E2C9A6}" srcOrd="5" destOrd="0" presId="urn:microsoft.com/office/officeart/2005/8/layout/radial5"/>
    <dgm:cxn modelId="{3B67A8C4-7B4D-4AE0-80FC-56075CAF33CB}" type="presParOf" srcId="{E700784F-87FE-43FD-BCE8-B48A56E2C9A6}" destId="{D739D054-B07B-42BE-8CC8-1AB6FD949E86}" srcOrd="0" destOrd="0" presId="urn:microsoft.com/office/officeart/2005/8/layout/radial5"/>
    <dgm:cxn modelId="{86DDD248-7BD3-434A-9FBA-7098735B7813}" type="presParOf" srcId="{7A67685A-6B23-476B-9369-E6F8E097C3BA}" destId="{AC99B787-8117-4398-9959-9BC5B6B74D48}" srcOrd="6" destOrd="0" presId="urn:microsoft.com/office/officeart/2005/8/layout/radial5"/>
    <dgm:cxn modelId="{090B3342-2447-4E62-9C40-FA17238FA582}" type="presParOf" srcId="{7A67685A-6B23-476B-9369-E6F8E097C3BA}" destId="{639EA1DF-B333-4BD7-B071-F92F744FDD7E}" srcOrd="7" destOrd="0" presId="urn:microsoft.com/office/officeart/2005/8/layout/radial5"/>
    <dgm:cxn modelId="{17DCD3CE-B485-4205-A435-20A517CF819F}" type="presParOf" srcId="{639EA1DF-B333-4BD7-B071-F92F744FDD7E}" destId="{50BC99FB-46D6-4C8D-85C3-1A2E1F71B20A}" srcOrd="0" destOrd="0" presId="urn:microsoft.com/office/officeart/2005/8/layout/radial5"/>
    <dgm:cxn modelId="{CA587E04-4974-4C2F-8D4E-6B11B216BEB0}" type="presParOf" srcId="{7A67685A-6B23-476B-9369-E6F8E097C3BA}" destId="{96FDF1F3-144D-43C9-BC39-C47827684418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D6DAE7B-DB43-4EF0-9D95-3EFD5BF127DA}" type="doc">
      <dgm:prSet loTypeId="urn:microsoft.com/office/officeart/2005/8/layout/process2" loCatId="process" qsTypeId="urn:microsoft.com/office/officeart/2005/8/quickstyle/simple1" qsCatId="simple" csTypeId="urn:microsoft.com/office/officeart/2005/8/colors/colorful2" csCatId="colorful" phldr="1"/>
      <dgm:spPr/>
    </dgm:pt>
    <dgm:pt modelId="{DD507E4F-7800-4397-B8BE-6501C2C08C31}">
      <dgm:prSet phldrT="[Text]"/>
      <dgm:spPr/>
      <dgm:t>
        <a:bodyPr/>
        <a:lstStyle/>
        <a:p>
          <a:pPr rtl="1"/>
          <a:r>
            <a:rPr lang="fa-IR" dirty="0" smtClean="0">
              <a:cs typeface="B Nazanin" pitchFamily="2" charset="-78"/>
            </a:rPr>
            <a:t>اهداف تیمی</a:t>
          </a:r>
          <a:endParaRPr lang="fa-IR" dirty="0">
            <a:cs typeface="B Nazanin" pitchFamily="2" charset="-78"/>
          </a:endParaRPr>
        </a:p>
      </dgm:t>
    </dgm:pt>
    <dgm:pt modelId="{0E5BEC22-C8AE-49AF-B599-F5678708C5B4}" type="parTrans" cxnId="{AB3DC873-36DF-4C44-8E3F-3F28D26427E8}">
      <dgm:prSet/>
      <dgm:spPr/>
      <dgm:t>
        <a:bodyPr/>
        <a:lstStyle/>
        <a:p>
          <a:pPr rtl="1"/>
          <a:endParaRPr lang="fa-IR"/>
        </a:p>
      </dgm:t>
    </dgm:pt>
    <dgm:pt modelId="{AF2F94A3-6848-48E9-9E83-CDC1016F265D}" type="sibTrans" cxnId="{AB3DC873-36DF-4C44-8E3F-3F28D26427E8}">
      <dgm:prSet/>
      <dgm:spPr/>
      <dgm:t>
        <a:bodyPr/>
        <a:lstStyle/>
        <a:p>
          <a:pPr rtl="1"/>
          <a:endParaRPr lang="fa-IR"/>
        </a:p>
      </dgm:t>
    </dgm:pt>
    <dgm:pt modelId="{B1B4DF2F-74D5-48D0-BF51-41766743211D}">
      <dgm:prSet phldrT="[Text]"/>
      <dgm:spPr/>
      <dgm:t>
        <a:bodyPr/>
        <a:lstStyle/>
        <a:p>
          <a:pPr rtl="1"/>
          <a:r>
            <a:rPr lang="fa-IR" dirty="0" smtClean="0">
              <a:cs typeface="B Nazanin" pitchFamily="2" charset="-78"/>
            </a:rPr>
            <a:t>بلند مدت</a:t>
          </a:r>
          <a:endParaRPr lang="fa-IR" dirty="0">
            <a:cs typeface="B Nazanin" pitchFamily="2" charset="-78"/>
          </a:endParaRPr>
        </a:p>
      </dgm:t>
    </dgm:pt>
    <dgm:pt modelId="{5E8C4F69-3EC2-426F-83DE-5A6653C18787}" type="parTrans" cxnId="{9C9882B0-84AD-4453-B744-7389DC940D7F}">
      <dgm:prSet/>
      <dgm:spPr/>
      <dgm:t>
        <a:bodyPr/>
        <a:lstStyle/>
        <a:p>
          <a:pPr rtl="1"/>
          <a:endParaRPr lang="fa-IR"/>
        </a:p>
      </dgm:t>
    </dgm:pt>
    <dgm:pt modelId="{D6BCA133-4A01-4313-AF55-72FB88174EE5}" type="sibTrans" cxnId="{9C9882B0-84AD-4453-B744-7389DC940D7F}">
      <dgm:prSet/>
      <dgm:spPr/>
      <dgm:t>
        <a:bodyPr/>
        <a:lstStyle/>
        <a:p>
          <a:pPr rtl="1"/>
          <a:endParaRPr lang="fa-IR"/>
        </a:p>
      </dgm:t>
    </dgm:pt>
    <dgm:pt modelId="{62654F65-25C3-49C3-850E-CB003897092F}">
      <dgm:prSet phldrT="[Text]"/>
      <dgm:spPr/>
      <dgm:t>
        <a:bodyPr/>
        <a:lstStyle/>
        <a:p>
          <a:pPr rtl="1"/>
          <a:r>
            <a:rPr lang="fa-IR" dirty="0" smtClean="0">
              <a:cs typeface="B Nazanin" pitchFamily="2" charset="-78"/>
            </a:rPr>
            <a:t>نتیجه ای</a:t>
          </a:r>
          <a:endParaRPr lang="fa-IR" dirty="0">
            <a:cs typeface="B Nazanin" pitchFamily="2" charset="-78"/>
          </a:endParaRPr>
        </a:p>
      </dgm:t>
    </dgm:pt>
    <dgm:pt modelId="{FD1ABFAB-1373-4A79-91F3-D74157E04C24}" type="parTrans" cxnId="{A01453A3-524A-416D-8D94-5A382B385C30}">
      <dgm:prSet/>
      <dgm:spPr/>
      <dgm:t>
        <a:bodyPr/>
        <a:lstStyle/>
        <a:p>
          <a:pPr rtl="1"/>
          <a:endParaRPr lang="fa-IR"/>
        </a:p>
      </dgm:t>
    </dgm:pt>
    <dgm:pt modelId="{A8B45419-D15B-4B10-A376-06ED4E62E679}" type="sibTrans" cxnId="{A01453A3-524A-416D-8D94-5A382B385C30}">
      <dgm:prSet/>
      <dgm:spPr/>
      <dgm:t>
        <a:bodyPr/>
        <a:lstStyle/>
        <a:p>
          <a:pPr rtl="1"/>
          <a:endParaRPr lang="fa-IR"/>
        </a:p>
      </dgm:t>
    </dgm:pt>
    <dgm:pt modelId="{63358532-8829-4F27-AF98-486436D737B4}" type="pres">
      <dgm:prSet presAssocID="{ED6DAE7B-DB43-4EF0-9D95-3EFD5BF127DA}" presName="linearFlow" presStyleCnt="0">
        <dgm:presLayoutVars>
          <dgm:resizeHandles val="exact"/>
        </dgm:presLayoutVars>
      </dgm:prSet>
      <dgm:spPr/>
    </dgm:pt>
    <dgm:pt modelId="{F8F68FD0-0A6C-491D-B7AF-E968B8ED31B6}" type="pres">
      <dgm:prSet presAssocID="{DD507E4F-7800-4397-B8BE-6501C2C08C3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CE66D7E-5931-41CE-91E2-96C48136B71A}" type="pres">
      <dgm:prSet presAssocID="{AF2F94A3-6848-48E9-9E83-CDC1016F265D}" presName="sibTrans" presStyleLbl="sibTrans2D1" presStyleIdx="0" presStyleCnt="2"/>
      <dgm:spPr/>
      <dgm:t>
        <a:bodyPr/>
        <a:lstStyle/>
        <a:p>
          <a:pPr rtl="1"/>
          <a:endParaRPr lang="fa-IR"/>
        </a:p>
      </dgm:t>
    </dgm:pt>
    <dgm:pt modelId="{517799D2-1500-414D-90EC-018FC4B06F4C}" type="pres">
      <dgm:prSet presAssocID="{AF2F94A3-6848-48E9-9E83-CDC1016F265D}" presName="connectorText" presStyleLbl="sibTrans2D1" presStyleIdx="0" presStyleCnt="2"/>
      <dgm:spPr/>
      <dgm:t>
        <a:bodyPr/>
        <a:lstStyle/>
        <a:p>
          <a:pPr rtl="1"/>
          <a:endParaRPr lang="fa-IR"/>
        </a:p>
      </dgm:t>
    </dgm:pt>
    <dgm:pt modelId="{AED2EDA3-E669-4B03-A30E-F10FA40B9790}" type="pres">
      <dgm:prSet presAssocID="{B1B4DF2F-74D5-48D0-BF51-41766743211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509B2F5A-0154-45E5-9136-27910766C28E}" type="pres">
      <dgm:prSet presAssocID="{D6BCA133-4A01-4313-AF55-72FB88174EE5}" presName="sibTrans" presStyleLbl="sibTrans2D1" presStyleIdx="1" presStyleCnt="2"/>
      <dgm:spPr/>
      <dgm:t>
        <a:bodyPr/>
        <a:lstStyle/>
        <a:p>
          <a:pPr rtl="1"/>
          <a:endParaRPr lang="fa-IR"/>
        </a:p>
      </dgm:t>
    </dgm:pt>
    <dgm:pt modelId="{BB9EAB9C-E65E-4E94-B293-09DCF48BC667}" type="pres">
      <dgm:prSet presAssocID="{D6BCA133-4A01-4313-AF55-72FB88174EE5}" presName="connectorText" presStyleLbl="sibTrans2D1" presStyleIdx="1" presStyleCnt="2"/>
      <dgm:spPr/>
      <dgm:t>
        <a:bodyPr/>
        <a:lstStyle/>
        <a:p>
          <a:pPr rtl="1"/>
          <a:endParaRPr lang="fa-IR"/>
        </a:p>
      </dgm:t>
    </dgm:pt>
    <dgm:pt modelId="{795C38E0-33DC-45AD-A115-93FDBA02277F}" type="pres">
      <dgm:prSet presAssocID="{62654F65-25C3-49C3-850E-CB003897092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AB3DC873-36DF-4C44-8E3F-3F28D26427E8}" srcId="{ED6DAE7B-DB43-4EF0-9D95-3EFD5BF127DA}" destId="{DD507E4F-7800-4397-B8BE-6501C2C08C31}" srcOrd="0" destOrd="0" parTransId="{0E5BEC22-C8AE-49AF-B599-F5678708C5B4}" sibTransId="{AF2F94A3-6848-48E9-9E83-CDC1016F265D}"/>
    <dgm:cxn modelId="{1E7C81A8-D605-45FF-AB25-05CB1F21F5BD}" type="presOf" srcId="{ED6DAE7B-DB43-4EF0-9D95-3EFD5BF127DA}" destId="{63358532-8829-4F27-AF98-486436D737B4}" srcOrd="0" destOrd="0" presId="urn:microsoft.com/office/officeart/2005/8/layout/process2"/>
    <dgm:cxn modelId="{068C0E8A-9A19-4063-9118-11392F87DD6D}" type="presOf" srcId="{D6BCA133-4A01-4313-AF55-72FB88174EE5}" destId="{BB9EAB9C-E65E-4E94-B293-09DCF48BC667}" srcOrd="1" destOrd="0" presId="urn:microsoft.com/office/officeart/2005/8/layout/process2"/>
    <dgm:cxn modelId="{AF7E7284-58CC-4C66-948E-5C0F740147C1}" type="presOf" srcId="{B1B4DF2F-74D5-48D0-BF51-41766743211D}" destId="{AED2EDA3-E669-4B03-A30E-F10FA40B9790}" srcOrd="0" destOrd="0" presId="urn:microsoft.com/office/officeart/2005/8/layout/process2"/>
    <dgm:cxn modelId="{9C9882B0-84AD-4453-B744-7389DC940D7F}" srcId="{ED6DAE7B-DB43-4EF0-9D95-3EFD5BF127DA}" destId="{B1B4DF2F-74D5-48D0-BF51-41766743211D}" srcOrd="1" destOrd="0" parTransId="{5E8C4F69-3EC2-426F-83DE-5A6653C18787}" sibTransId="{D6BCA133-4A01-4313-AF55-72FB88174EE5}"/>
    <dgm:cxn modelId="{23C9E7CB-74D6-460E-B600-1F51939A2EE9}" type="presOf" srcId="{DD507E4F-7800-4397-B8BE-6501C2C08C31}" destId="{F8F68FD0-0A6C-491D-B7AF-E968B8ED31B6}" srcOrd="0" destOrd="0" presId="urn:microsoft.com/office/officeart/2005/8/layout/process2"/>
    <dgm:cxn modelId="{AFE289A9-44F7-4817-9F85-8D7A62865EF0}" type="presOf" srcId="{62654F65-25C3-49C3-850E-CB003897092F}" destId="{795C38E0-33DC-45AD-A115-93FDBA02277F}" srcOrd="0" destOrd="0" presId="urn:microsoft.com/office/officeart/2005/8/layout/process2"/>
    <dgm:cxn modelId="{66CED482-1E9B-45B4-A2FA-CFABCF0D5DB9}" type="presOf" srcId="{D6BCA133-4A01-4313-AF55-72FB88174EE5}" destId="{509B2F5A-0154-45E5-9136-27910766C28E}" srcOrd="0" destOrd="0" presId="urn:microsoft.com/office/officeart/2005/8/layout/process2"/>
    <dgm:cxn modelId="{FB65FA6E-4EBC-407B-B939-D9A1CD819083}" type="presOf" srcId="{AF2F94A3-6848-48E9-9E83-CDC1016F265D}" destId="{BCE66D7E-5931-41CE-91E2-96C48136B71A}" srcOrd="0" destOrd="0" presId="urn:microsoft.com/office/officeart/2005/8/layout/process2"/>
    <dgm:cxn modelId="{A01453A3-524A-416D-8D94-5A382B385C30}" srcId="{ED6DAE7B-DB43-4EF0-9D95-3EFD5BF127DA}" destId="{62654F65-25C3-49C3-850E-CB003897092F}" srcOrd="2" destOrd="0" parTransId="{FD1ABFAB-1373-4A79-91F3-D74157E04C24}" sibTransId="{A8B45419-D15B-4B10-A376-06ED4E62E679}"/>
    <dgm:cxn modelId="{E719F080-DE32-440E-9A2A-2402612106DE}" type="presOf" srcId="{AF2F94A3-6848-48E9-9E83-CDC1016F265D}" destId="{517799D2-1500-414D-90EC-018FC4B06F4C}" srcOrd="1" destOrd="0" presId="urn:microsoft.com/office/officeart/2005/8/layout/process2"/>
    <dgm:cxn modelId="{37331781-96A6-43B5-AFEE-02411DB59B28}" type="presParOf" srcId="{63358532-8829-4F27-AF98-486436D737B4}" destId="{F8F68FD0-0A6C-491D-B7AF-E968B8ED31B6}" srcOrd="0" destOrd="0" presId="urn:microsoft.com/office/officeart/2005/8/layout/process2"/>
    <dgm:cxn modelId="{A2B6ECF8-FEA7-4B27-BD7A-81FEAC4608AE}" type="presParOf" srcId="{63358532-8829-4F27-AF98-486436D737B4}" destId="{BCE66D7E-5931-41CE-91E2-96C48136B71A}" srcOrd="1" destOrd="0" presId="urn:microsoft.com/office/officeart/2005/8/layout/process2"/>
    <dgm:cxn modelId="{919B6285-6E16-45D1-B4BC-3EF5E3622C9A}" type="presParOf" srcId="{BCE66D7E-5931-41CE-91E2-96C48136B71A}" destId="{517799D2-1500-414D-90EC-018FC4B06F4C}" srcOrd="0" destOrd="0" presId="urn:microsoft.com/office/officeart/2005/8/layout/process2"/>
    <dgm:cxn modelId="{E7515E0C-2D9B-449F-A10B-6AF39B1541B2}" type="presParOf" srcId="{63358532-8829-4F27-AF98-486436D737B4}" destId="{AED2EDA3-E669-4B03-A30E-F10FA40B9790}" srcOrd="2" destOrd="0" presId="urn:microsoft.com/office/officeart/2005/8/layout/process2"/>
    <dgm:cxn modelId="{9F05CA62-A5FC-4D4F-A52E-8DD7A030B4F1}" type="presParOf" srcId="{63358532-8829-4F27-AF98-486436D737B4}" destId="{509B2F5A-0154-45E5-9136-27910766C28E}" srcOrd="3" destOrd="0" presId="urn:microsoft.com/office/officeart/2005/8/layout/process2"/>
    <dgm:cxn modelId="{664BC256-A32C-4B17-8A62-344A0C975200}" type="presParOf" srcId="{509B2F5A-0154-45E5-9136-27910766C28E}" destId="{BB9EAB9C-E65E-4E94-B293-09DCF48BC667}" srcOrd="0" destOrd="0" presId="urn:microsoft.com/office/officeart/2005/8/layout/process2"/>
    <dgm:cxn modelId="{2569B570-A36C-45A6-942B-D63C1F4B0470}" type="presParOf" srcId="{63358532-8829-4F27-AF98-486436D737B4}" destId="{795C38E0-33DC-45AD-A115-93FDBA02277F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5642603-E8A3-4319-9A91-F983F27BF42E}" type="doc">
      <dgm:prSet loTypeId="urn:microsoft.com/office/officeart/2005/8/layout/process2" loCatId="process" qsTypeId="urn:microsoft.com/office/officeart/2005/8/quickstyle/simple1" qsCatId="simple" csTypeId="urn:microsoft.com/office/officeart/2005/8/colors/colorful5" csCatId="colorful" phldr="1"/>
      <dgm:spPr/>
    </dgm:pt>
    <dgm:pt modelId="{342617AF-1E08-48E9-AE29-AE9B308876FF}">
      <dgm:prSet phldrT="[Text]"/>
      <dgm:spPr/>
      <dgm:t>
        <a:bodyPr/>
        <a:lstStyle/>
        <a:p>
          <a:pPr rtl="1"/>
          <a:r>
            <a:rPr lang="fa-IR" dirty="0" smtClean="0">
              <a:cs typeface="B Nazanin" pitchFamily="2" charset="-78"/>
            </a:rPr>
            <a:t>اهداف فردی</a:t>
          </a:r>
          <a:endParaRPr lang="fa-IR" dirty="0">
            <a:cs typeface="B Nazanin" pitchFamily="2" charset="-78"/>
          </a:endParaRPr>
        </a:p>
      </dgm:t>
    </dgm:pt>
    <dgm:pt modelId="{10CE7D47-F282-46EA-A34A-89EB67213605}" type="parTrans" cxnId="{046A4BB0-719B-4ED7-96E0-A421B840F579}">
      <dgm:prSet/>
      <dgm:spPr/>
      <dgm:t>
        <a:bodyPr/>
        <a:lstStyle/>
        <a:p>
          <a:pPr rtl="1"/>
          <a:endParaRPr lang="fa-IR"/>
        </a:p>
      </dgm:t>
    </dgm:pt>
    <dgm:pt modelId="{E22EE900-5A69-4898-BF76-EEB8418E4C8C}" type="sibTrans" cxnId="{046A4BB0-719B-4ED7-96E0-A421B840F579}">
      <dgm:prSet/>
      <dgm:spPr/>
      <dgm:t>
        <a:bodyPr/>
        <a:lstStyle/>
        <a:p>
          <a:pPr rtl="1"/>
          <a:endParaRPr lang="fa-IR"/>
        </a:p>
      </dgm:t>
    </dgm:pt>
    <dgm:pt modelId="{0FA413D5-33EF-432F-A83A-62517B6B98D4}">
      <dgm:prSet phldrT="[Text]"/>
      <dgm:spPr/>
      <dgm:t>
        <a:bodyPr/>
        <a:lstStyle/>
        <a:p>
          <a:pPr rtl="1"/>
          <a:r>
            <a:rPr lang="fa-IR" dirty="0" smtClean="0">
              <a:cs typeface="B Nazanin" pitchFamily="2" charset="-78"/>
            </a:rPr>
            <a:t>عملکرد مهارت های فرد</a:t>
          </a:r>
          <a:endParaRPr lang="fa-IR" dirty="0">
            <a:cs typeface="B Nazanin" pitchFamily="2" charset="-78"/>
          </a:endParaRPr>
        </a:p>
      </dgm:t>
    </dgm:pt>
    <dgm:pt modelId="{720025C9-2D08-4EC1-A674-4D35B856DD7D}" type="parTrans" cxnId="{4D612284-940C-4645-A1FC-83D3FA6B83A1}">
      <dgm:prSet/>
      <dgm:spPr/>
      <dgm:t>
        <a:bodyPr/>
        <a:lstStyle/>
        <a:p>
          <a:pPr rtl="1"/>
          <a:endParaRPr lang="fa-IR"/>
        </a:p>
      </dgm:t>
    </dgm:pt>
    <dgm:pt modelId="{8F0739EA-9E94-46EB-B79F-C5754B14430A}" type="sibTrans" cxnId="{4D612284-940C-4645-A1FC-83D3FA6B83A1}">
      <dgm:prSet/>
      <dgm:spPr/>
      <dgm:t>
        <a:bodyPr/>
        <a:lstStyle/>
        <a:p>
          <a:pPr rtl="1"/>
          <a:endParaRPr lang="fa-IR"/>
        </a:p>
      </dgm:t>
    </dgm:pt>
    <dgm:pt modelId="{E5F4CAA9-0A02-4122-BA58-E2D77919181C}">
      <dgm:prSet phldrT="[Text]"/>
      <dgm:spPr/>
      <dgm:t>
        <a:bodyPr/>
        <a:lstStyle/>
        <a:p>
          <a:pPr rtl="1"/>
          <a:r>
            <a:rPr lang="fa-IR" dirty="0" smtClean="0">
              <a:cs typeface="B Nazanin" pitchFamily="2" charset="-78"/>
            </a:rPr>
            <a:t>در راستای اهداف تیمی</a:t>
          </a:r>
          <a:endParaRPr lang="fa-IR" dirty="0">
            <a:cs typeface="B Nazanin" pitchFamily="2" charset="-78"/>
          </a:endParaRPr>
        </a:p>
      </dgm:t>
    </dgm:pt>
    <dgm:pt modelId="{48746C07-610F-4C0E-A874-533511FD6E52}" type="parTrans" cxnId="{6DFDEE5C-D9C5-4D7F-9C92-0660CD9FE220}">
      <dgm:prSet/>
      <dgm:spPr/>
      <dgm:t>
        <a:bodyPr/>
        <a:lstStyle/>
        <a:p>
          <a:pPr rtl="1"/>
          <a:endParaRPr lang="fa-IR"/>
        </a:p>
      </dgm:t>
    </dgm:pt>
    <dgm:pt modelId="{3C40D487-027B-401F-ADA9-CD01E7318F94}" type="sibTrans" cxnId="{6DFDEE5C-D9C5-4D7F-9C92-0660CD9FE220}">
      <dgm:prSet/>
      <dgm:spPr/>
      <dgm:t>
        <a:bodyPr/>
        <a:lstStyle/>
        <a:p>
          <a:pPr rtl="1"/>
          <a:endParaRPr lang="fa-IR"/>
        </a:p>
      </dgm:t>
    </dgm:pt>
    <dgm:pt modelId="{C5FB988E-833E-49DF-AE5D-5CAC375DBCC2}" type="pres">
      <dgm:prSet presAssocID="{15642603-E8A3-4319-9A91-F983F27BF42E}" presName="linearFlow" presStyleCnt="0">
        <dgm:presLayoutVars>
          <dgm:resizeHandles val="exact"/>
        </dgm:presLayoutVars>
      </dgm:prSet>
      <dgm:spPr/>
    </dgm:pt>
    <dgm:pt modelId="{1736EBF2-9F3E-499A-A08C-D7E7EB5157DE}" type="pres">
      <dgm:prSet presAssocID="{342617AF-1E08-48E9-AE29-AE9B308876F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14C0F8C-033B-4192-B717-430C89399C4C}" type="pres">
      <dgm:prSet presAssocID="{E22EE900-5A69-4898-BF76-EEB8418E4C8C}" presName="sibTrans" presStyleLbl="sibTrans2D1" presStyleIdx="0" presStyleCnt="2"/>
      <dgm:spPr/>
      <dgm:t>
        <a:bodyPr/>
        <a:lstStyle/>
        <a:p>
          <a:pPr rtl="1"/>
          <a:endParaRPr lang="fa-IR"/>
        </a:p>
      </dgm:t>
    </dgm:pt>
    <dgm:pt modelId="{3F750806-F85E-4402-8766-8547713E76DA}" type="pres">
      <dgm:prSet presAssocID="{E22EE900-5A69-4898-BF76-EEB8418E4C8C}" presName="connectorText" presStyleLbl="sibTrans2D1" presStyleIdx="0" presStyleCnt="2"/>
      <dgm:spPr/>
      <dgm:t>
        <a:bodyPr/>
        <a:lstStyle/>
        <a:p>
          <a:pPr rtl="1"/>
          <a:endParaRPr lang="fa-IR"/>
        </a:p>
      </dgm:t>
    </dgm:pt>
    <dgm:pt modelId="{550383ED-5D5D-4FFD-902C-22C282F1953B}" type="pres">
      <dgm:prSet presAssocID="{0FA413D5-33EF-432F-A83A-62517B6B98D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6708308-6346-407F-BBAC-E35914C2A685}" type="pres">
      <dgm:prSet presAssocID="{8F0739EA-9E94-46EB-B79F-C5754B14430A}" presName="sibTrans" presStyleLbl="sibTrans2D1" presStyleIdx="1" presStyleCnt="2"/>
      <dgm:spPr/>
      <dgm:t>
        <a:bodyPr/>
        <a:lstStyle/>
        <a:p>
          <a:pPr rtl="1"/>
          <a:endParaRPr lang="fa-IR"/>
        </a:p>
      </dgm:t>
    </dgm:pt>
    <dgm:pt modelId="{B69C692C-D0F3-4889-AC1C-353653485AE9}" type="pres">
      <dgm:prSet presAssocID="{8F0739EA-9E94-46EB-B79F-C5754B14430A}" presName="connectorText" presStyleLbl="sibTrans2D1" presStyleIdx="1" presStyleCnt="2"/>
      <dgm:spPr/>
      <dgm:t>
        <a:bodyPr/>
        <a:lstStyle/>
        <a:p>
          <a:pPr rtl="1"/>
          <a:endParaRPr lang="fa-IR"/>
        </a:p>
      </dgm:t>
    </dgm:pt>
    <dgm:pt modelId="{C0D86E2B-500C-4E09-AA07-C4C70E8493C2}" type="pres">
      <dgm:prSet presAssocID="{E5F4CAA9-0A02-4122-BA58-E2D77919181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6BC1F412-6E7C-4174-9559-EACCFBF3AAC5}" type="presOf" srcId="{E22EE900-5A69-4898-BF76-EEB8418E4C8C}" destId="{A14C0F8C-033B-4192-B717-430C89399C4C}" srcOrd="0" destOrd="0" presId="urn:microsoft.com/office/officeart/2005/8/layout/process2"/>
    <dgm:cxn modelId="{11A0C13D-C945-458F-927B-FFBF4102714D}" type="presOf" srcId="{E5F4CAA9-0A02-4122-BA58-E2D77919181C}" destId="{C0D86E2B-500C-4E09-AA07-C4C70E8493C2}" srcOrd="0" destOrd="0" presId="urn:microsoft.com/office/officeart/2005/8/layout/process2"/>
    <dgm:cxn modelId="{4D612284-940C-4645-A1FC-83D3FA6B83A1}" srcId="{15642603-E8A3-4319-9A91-F983F27BF42E}" destId="{0FA413D5-33EF-432F-A83A-62517B6B98D4}" srcOrd="1" destOrd="0" parTransId="{720025C9-2D08-4EC1-A674-4D35B856DD7D}" sibTransId="{8F0739EA-9E94-46EB-B79F-C5754B14430A}"/>
    <dgm:cxn modelId="{274F9DE8-8E35-448A-BACE-216F138EDC98}" type="presOf" srcId="{8F0739EA-9E94-46EB-B79F-C5754B14430A}" destId="{B69C692C-D0F3-4889-AC1C-353653485AE9}" srcOrd="1" destOrd="0" presId="urn:microsoft.com/office/officeart/2005/8/layout/process2"/>
    <dgm:cxn modelId="{6DFDEE5C-D9C5-4D7F-9C92-0660CD9FE220}" srcId="{15642603-E8A3-4319-9A91-F983F27BF42E}" destId="{E5F4CAA9-0A02-4122-BA58-E2D77919181C}" srcOrd="2" destOrd="0" parTransId="{48746C07-610F-4C0E-A874-533511FD6E52}" sibTransId="{3C40D487-027B-401F-ADA9-CD01E7318F94}"/>
    <dgm:cxn modelId="{1BD2E3EC-9E62-499B-BBCA-B885C4FC5B31}" type="presOf" srcId="{E22EE900-5A69-4898-BF76-EEB8418E4C8C}" destId="{3F750806-F85E-4402-8766-8547713E76DA}" srcOrd="1" destOrd="0" presId="urn:microsoft.com/office/officeart/2005/8/layout/process2"/>
    <dgm:cxn modelId="{C0C48358-018D-4A90-828E-42BE5D95B7E3}" type="presOf" srcId="{8F0739EA-9E94-46EB-B79F-C5754B14430A}" destId="{A6708308-6346-407F-BBAC-E35914C2A685}" srcOrd="0" destOrd="0" presId="urn:microsoft.com/office/officeart/2005/8/layout/process2"/>
    <dgm:cxn modelId="{4B275905-BD82-48D4-A900-C831EAAE9520}" type="presOf" srcId="{0FA413D5-33EF-432F-A83A-62517B6B98D4}" destId="{550383ED-5D5D-4FFD-902C-22C282F1953B}" srcOrd="0" destOrd="0" presId="urn:microsoft.com/office/officeart/2005/8/layout/process2"/>
    <dgm:cxn modelId="{EDC2E96F-DBD0-49B3-8147-47C2B0B48766}" type="presOf" srcId="{15642603-E8A3-4319-9A91-F983F27BF42E}" destId="{C5FB988E-833E-49DF-AE5D-5CAC375DBCC2}" srcOrd="0" destOrd="0" presId="urn:microsoft.com/office/officeart/2005/8/layout/process2"/>
    <dgm:cxn modelId="{046A4BB0-719B-4ED7-96E0-A421B840F579}" srcId="{15642603-E8A3-4319-9A91-F983F27BF42E}" destId="{342617AF-1E08-48E9-AE29-AE9B308876FF}" srcOrd="0" destOrd="0" parTransId="{10CE7D47-F282-46EA-A34A-89EB67213605}" sibTransId="{E22EE900-5A69-4898-BF76-EEB8418E4C8C}"/>
    <dgm:cxn modelId="{9264E105-6C1E-4D50-8864-578812E139F0}" type="presOf" srcId="{342617AF-1E08-48E9-AE29-AE9B308876FF}" destId="{1736EBF2-9F3E-499A-A08C-D7E7EB5157DE}" srcOrd="0" destOrd="0" presId="urn:microsoft.com/office/officeart/2005/8/layout/process2"/>
    <dgm:cxn modelId="{31956ADB-A0F5-4741-A7BF-2C40F4E85274}" type="presParOf" srcId="{C5FB988E-833E-49DF-AE5D-5CAC375DBCC2}" destId="{1736EBF2-9F3E-499A-A08C-D7E7EB5157DE}" srcOrd="0" destOrd="0" presId="urn:microsoft.com/office/officeart/2005/8/layout/process2"/>
    <dgm:cxn modelId="{E8AD2825-4B71-4CEF-A0A5-A005F96215C7}" type="presParOf" srcId="{C5FB988E-833E-49DF-AE5D-5CAC375DBCC2}" destId="{A14C0F8C-033B-4192-B717-430C89399C4C}" srcOrd="1" destOrd="0" presId="urn:microsoft.com/office/officeart/2005/8/layout/process2"/>
    <dgm:cxn modelId="{3CDB6CF2-77F4-4B9C-971C-921C5433687A}" type="presParOf" srcId="{A14C0F8C-033B-4192-B717-430C89399C4C}" destId="{3F750806-F85E-4402-8766-8547713E76DA}" srcOrd="0" destOrd="0" presId="urn:microsoft.com/office/officeart/2005/8/layout/process2"/>
    <dgm:cxn modelId="{0565491D-F859-49FB-9A5B-06BC2382BAD6}" type="presParOf" srcId="{C5FB988E-833E-49DF-AE5D-5CAC375DBCC2}" destId="{550383ED-5D5D-4FFD-902C-22C282F1953B}" srcOrd="2" destOrd="0" presId="urn:microsoft.com/office/officeart/2005/8/layout/process2"/>
    <dgm:cxn modelId="{0C241847-B555-4D1D-B1AD-BE8782669506}" type="presParOf" srcId="{C5FB988E-833E-49DF-AE5D-5CAC375DBCC2}" destId="{A6708308-6346-407F-BBAC-E35914C2A685}" srcOrd="3" destOrd="0" presId="urn:microsoft.com/office/officeart/2005/8/layout/process2"/>
    <dgm:cxn modelId="{306E4F50-C64F-48E8-827A-60D91F0AAFAB}" type="presParOf" srcId="{A6708308-6346-407F-BBAC-E35914C2A685}" destId="{B69C692C-D0F3-4889-AC1C-353653485AE9}" srcOrd="0" destOrd="0" presId="urn:microsoft.com/office/officeart/2005/8/layout/process2"/>
    <dgm:cxn modelId="{F1CE4BCD-C715-4B60-825D-CF41366C2178}" type="presParOf" srcId="{C5FB988E-833E-49DF-AE5D-5CAC375DBCC2}" destId="{C0D86E2B-500C-4E09-AA07-C4C70E8493C2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C9AD687-9F96-4C07-BD28-224DEBD4E614}" type="doc">
      <dgm:prSet loTypeId="urn:microsoft.com/office/officeart/2005/8/layout/hList3" loCatId="list" qsTypeId="urn:microsoft.com/office/officeart/2005/8/quickstyle/3d2#1" qsCatId="3D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3EBBE8F7-EF6E-40E3-AF2E-C39916DD8934}">
      <dgm:prSet phldrT="[Text]" custT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fa-IR" sz="4800" b="1" dirty="0" smtClean="0">
              <a:cs typeface="B Nazanin" pitchFamily="2" charset="-78"/>
            </a:rPr>
            <a:t>تعیین اهداف بر پایه عملکرد ورزشکار باعث</a:t>
          </a:r>
          <a:endParaRPr lang="fa-IR" sz="4800" b="1" dirty="0">
            <a:cs typeface="B Nazanin" pitchFamily="2" charset="-78"/>
          </a:endParaRPr>
        </a:p>
      </dgm:t>
    </dgm:pt>
    <dgm:pt modelId="{3A437468-47EA-4A2B-A164-091E464C1A7E}" type="parTrans" cxnId="{D5D7A607-12D1-4F2F-A6B3-1DAE0D6365D8}">
      <dgm:prSet/>
      <dgm:spPr/>
      <dgm:t>
        <a:bodyPr/>
        <a:lstStyle/>
        <a:p>
          <a:pPr rtl="1"/>
          <a:endParaRPr lang="fa-IR"/>
        </a:p>
      </dgm:t>
    </dgm:pt>
    <dgm:pt modelId="{732E960E-3332-4C49-A47A-AD0A69CD54AC}" type="sibTrans" cxnId="{D5D7A607-12D1-4F2F-A6B3-1DAE0D6365D8}">
      <dgm:prSet/>
      <dgm:spPr/>
      <dgm:t>
        <a:bodyPr/>
        <a:lstStyle/>
        <a:p>
          <a:pPr rtl="1"/>
          <a:endParaRPr lang="fa-IR"/>
        </a:p>
      </dgm:t>
    </dgm:pt>
    <dgm:pt modelId="{32725D94-E36E-43E0-B735-06994FA796D1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fa-IR" dirty="0" smtClean="0">
              <a:cs typeface="B Nazanin" pitchFamily="2" charset="-78"/>
            </a:rPr>
            <a:t>رشد اعتماد به نفس</a:t>
          </a:r>
          <a:endParaRPr lang="fa-IR" dirty="0">
            <a:cs typeface="B Nazanin" pitchFamily="2" charset="-78"/>
          </a:endParaRPr>
        </a:p>
      </dgm:t>
    </dgm:pt>
    <dgm:pt modelId="{B9699780-E825-4AAF-974A-9CCADEFA7EBB}" type="parTrans" cxnId="{872A3A5E-CE81-4915-8E3D-724535C56750}">
      <dgm:prSet/>
      <dgm:spPr/>
      <dgm:t>
        <a:bodyPr/>
        <a:lstStyle/>
        <a:p>
          <a:pPr rtl="1"/>
          <a:endParaRPr lang="fa-IR"/>
        </a:p>
      </dgm:t>
    </dgm:pt>
    <dgm:pt modelId="{13ABB745-F235-4265-BCCA-72A954F2F98B}" type="sibTrans" cxnId="{872A3A5E-CE81-4915-8E3D-724535C56750}">
      <dgm:prSet/>
      <dgm:spPr/>
      <dgm:t>
        <a:bodyPr/>
        <a:lstStyle/>
        <a:p>
          <a:pPr rtl="1"/>
          <a:endParaRPr lang="fa-IR"/>
        </a:p>
      </dgm:t>
    </dgm:pt>
    <dgm:pt modelId="{1F5E2C79-806B-4ED6-BCBA-707AA433BB1C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fa-IR" dirty="0" smtClean="0">
              <a:cs typeface="B Nazanin" pitchFamily="2" charset="-78"/>
            </a:rPr>
            <a:t>بهبود عملکرد ورزشکار</a:t>
          </a:r>
          <a:endParaRPr lang="fa-IR" dirty="0">
            <a:cs typeface="B Nazanin" pitchFamily="2" charset="-78"/>
          </a:endParaRPr>
        </a:p>
      </dgm:t>
    </dgm:pt>
    <dgm:pt modelId="{EFE6333D-E4A5-4916-A626-6BC8AD2852B1}" type="parTrans" cxnId="{8F5C5FEA-906A-4308-ABFF-B79B23BAF372}">
      <dgm:prSet/>
      <dgm:spPr/>
      <dgm:t>
        <a:bodyPr/>
        <a:lstStyle/>
        <a:p>
          <a:pPr rtl="1"/>
          <a:endParaRPr lang="fa-IR"/>
        </a:p>
      </dgm:t>
    </dgm:pt>
    <dgm:pt modelId="{1ED9BE27-C65F-4B33-8F6E-669E396EA944}" type="sibTrans" cxnId="{8F5C5FEA-906A-4308-ABFF-B79B23BAF372}">
      <dgm:prSet/>
      <dgm:spPr/>
      <dgm:t>
        <a:bodyPr/>
        <a:lstStyle/>
        <a:p>
          <a:pPr rtl="1"/>
          <a:endParaRPr lang="fa-IR"/>
        </a:p>
      </dgm:t>
    </dgm:pt>
    <dgm:pt modelId="{3E404002-4777-4D20-9D4D-ED5D0616C1ED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fa-IR" dirty="0" smtClean="0">
              <a:cs typeface="B Nazanin" pitchFamily="2" charset="-78"/>
            </a:rPr>
            <a:t>ایجاد انگیزه</a:t>
          </a:r>
          <a:endParaRPr lang="fa-IR" dirty="0">
            <a:cs typeface="B Nazanin" pitchFamily="2" charset="-78"/>
          </a:endParaRPr>
        </a:p>
      </dgm:t>
    </dgm:pt>
    <dgm:pt modelId="{8AE7B353-3A3E-45A6-8F9A-451B67077B71}" type="parTrans" cxnId="{4F2F0E45-9BB4-4D73-8509-C9861B78578E}">
      <dgm:prSet/>
      <dgm:spPr/>
      <dgm:t>
        <a:bodyPr/>
        <a:lstStyle/>
        <a:p>
          <a:pPr rtl="1"/>
          <a:endParaRPr lang="fa-IR"/>
        </a:p>
      </dgm:t>
    </dgm:pt>
    <dgm:pt modelId="{08AFADD3-B2AA-4DA7-9E0F-43516721FA84}" type="sibTrans" cxnId="{4F2F0E45-9BB4-4D73-8509-C9861B78578E}">
      <dgm:prSet/>
      <dgm:spPr/>
      <dgm:t>
        <a:bodyPr/>
        <a:lstStyle/>
        <a:p>
          <a:pPr rtl="1"/>
          <a:endParaRPr lang="fa-IR"/>
        </a:p>
      </dgm:t>
    </dgm:pt>
    <dgm:pt modelId="{577D2359-6EB4-4C53-869C-A179F5E5DD2E}" type="pres">
      <dgm:prSet presAssocID="{9C9AD687-9F96-4C07-BD28-224DEBD4E61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A341842C-A3FA-4814-9937-DB75C5936581}" type="pres">
      <dgm:prSet presAssocID="{3EBBE8F7-EF6E-40E3-AF2E-C39916DD8934}" presName="roof" presStyleLbl="dkBgShp" presStyleIdx="0" presStyleCnt="2"/>
      <dgm:spPr/>
      <dgm:t>
        <a:bodyPr/>
        <a:lstStyle/>
        <a:p>
          <a:pPr rtl="1"/>
          <a:endParaRPr lang="fa-IR"/>
        </a:p>
      </dgm:t>
    </dgm:pt>
    <dgm:pt modelId="{9B34B0C0-E16F-4218-A0CD-E5AE759DB0D7}" type="pres">
      <dgm:prSet presAssocID="{3EBBE8F7-EF6E-40E3-AF2E-C39916DD8934}" presName="pillars" presStyleCnt="0"/>
      <dgm:spPr/>
    </dgm:pt>
    <dgm:pt modelId="{B94903D2-B27D-43B3-820D-85992D4C6AC9}" type="pres">
      <dgm:prSet presAssocID="{3EBBE8F7-EF6E-40E3-AF2E-C39916DD8934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632970B8-5C09-4AA7-87EE-6CCC40B6E0E2}" type="pres">
      <dgm:prSet presAssocID="{1F5E2C79-806B-4ED6-BCBA-707AA433BB1C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C5BED466-902F-426E-830B-1C8E8D5C67A4}" type="pres">
      <dgm:prSet presAssocID="{3E404002-4777-4D20-9D4D-ED5D0616C1ED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9BA0FBD9-9762-47E5-9B07-FE636AB048CD}" type="pres">
      <dgm:prSet presAssocID="{3EBBE8F7-EF6E-40E3-AF2E-C39916DD8934}" presName="base" presStyleLbl="dkBgShp" presStyleIdx="1" presStyleCnt="2"/>
      <dgm:spPr/>
    </dgm:pt>
  </dgm:ptLst>
  <dgm:cxnLst>
    <dgm:cxn modelId="{486CDDBA-6DDE-47C8-8074-214100B62E11}" type="presOf" srcId="{32725D94-E36E-43E0-B735-06994FA796D1}" destId="{B94903D2-B27D-43B3-820D-85992D4C6AC9}" srcOrd="0" destOrd="0" presId="urn:microsoft.com/office/officeart/2005/8/layout/hList3"/>
    <dgm:cxn modelId="{872A3A5E-CE81-4915-8E3D-724535C56750}" srcId="{3EBBE8F7-EF6E-40E3-AF2E-C39916DD8934}" destId="{32725D94-E36E-43E0-B735-06994FA796D1}" srcOrd="0" destOrd="0" parTransId="{B9699780-E825-4AAF-974A-9CCADEFA7EBB}" sibTransId="{13ABB745-F235-4265-BCCA-72A954F2F98B}"/>
    <dgm:cxn modelId="{8F5C5FEA-906A-4308-ABFF-B79B23BAF372}" srcId="{3EBBE8F7-EF6E-40E3-AF2E-C39916DD8934}" destId="{1F5E2C79-806B-4ED6-BCBA-707AA433BB1C}" srcOrd="1" destOrd="0" parTransId="{EFE6333D-E4A5-4916-A626-6BC8AD2852B1}" sibTransId="{1ED9BE27-C65F-4B33-8F6E-669E396EA944}"/>
    <dgm:cxn modelId="{50540263-761D-458E-B3EA-9D49F2FA87BE}" type="presOf" srcId="{9C9AD687-9F96-4C07-BD28-224DEBD4E614}" destId="{577D2359-6EB4-4C53-869C-A179F5E5DD2E}" srcOrd="0" destOrd="0" presId="urn:microsoft.com/office/officeart/2005/8/layout/hList3"/>
    <dgm:cxn modelId="{04FB1BD5-06DE-4851-8E28-BF705015B1EE}" type="presOf" srcId="{3E404002-4777-4D20-9D4D-ED5D0616C1ED}" destId="{C5BED466-902F-426E-830B-1C8E8D5C67A4}" srcOrd="0" destOrd="0" presId="urn:microsoft.com/office/officeart/2005/8/layout/hList3"/>
    <dgm:cxn modelId="{600182EE-8681-4D0C-BA69-4FF19085D007}" type="presOf" srcId="{1F5E2C79-806B-4ED6-BCBA-707AA433BB1C}" destId="{632970B8-5C09-4AA7-87EE-6CCC40B6E0E2}" srcOrd="0" destOrd="0" presId="urn:microsoft.com/office/officeart/2005/8/layout/hList3"/>
    <dgm:cxn modelId="{D5D7A607-12D1-4F2F-A6B3-1DAE0D6365D8}" srcId="{9C9AD687-9F96-4C07-BD28-224DEBD4E614}" destId="{3EBBE8F7-EF6E-40E3-AF2E-C39916DD8934}" srcOrd="0" destOrd="0" parTransId="{3A437468-47EA-4A2B-A164-091E464C1A7E}" sibTransId="{732E960E-3332-4C49-A47A-AD0A69CD54AC}"/>
    <dgm:cxn modelId="{2358E95A-8EB8-43E3-8A73-16FCF1C4769D}" type="presOf" srcId="{3EBBE8F7-EF6E-40E3-AF2E-C39916DD8934}" destId="{A341842C-A3FA-4814-9937-DB75C5936581}" srcOrd="0" destOrd="0" presId="urn:microsoft.com/office/officeart/2005/8/layout/hList3"/>
    <dgm:cxn modelId="{4F2F0E45-9BB4-4D73-8509-C9861B78578E}" srcId="{3EBBE8F7-EF6E-40E3-AF2E-C39916DD8934}" destId="{3E404002-4777-4D20-9D4D-ED5D0616C1ED}" srcOrd="2" destOrd="0" parTransId="{8AE7B353-3A3E-45A6-8F9A-451B67077B71}" sibTransId="{08AFADD3-B2AA-4DA7-9E0F-43516721FA84}"/>
    <dgm:cxn modelId="{FE8CB75F-4967-4189-A9D3-B2319E6D1F13}" type="presParOf" srcId="{577D2359-6EB4-4C53-869C-A179F5E5DD2E}" destId="{A341842C-A3FA-4814-9937-DB75C5936581}" srcOrd="0" destOrd="0" presId="urn:microsoft.com/office/officeart/2005/8/layout/hList3"/>
    <dgm:cxn modelId="{704B5AF9-A43A-46FF-BBDC-E25D66A1DFFE}" type="presParOf" srcId="{577D2359-6EB4-4C53-869C-A179F5E5DD2E}" destId="{9B34B0C0-E16F-4218-A0CD-E5AE759DB0D7}" srcOrd="1" destOrd="0" presId="urn:microsoft.com/office/officeart/2005/8/layout/hList3"/>
    <dgm:cxn modelId="{0317BE3A-2291-4D16-B6BD-B7D2AC4850C2}" type="presParOf" srcId="{9B34B0C0-E16F-4218-A0CD-E5AE759DB0D7}" destId="{B94903D2-B27D-43B3-820D-85992D4C6AC9}" srcOrd="0" destOrd="0" presId="urn:microsoft.com/office/officeart/2005/8/layout/hList3"/>
    <dgm:cxn modelId="{7D52CD47-6036-4E95-996A-3868D8AE1E36}" type="presParOf" srcId="{9B34B0C0-E16F-4218-A0CD-E5AE759DB0D7}" destId="{632970B8-5C09-4AA7-87EE-6CCC40B6E0E2}" srcOrd="1" destOrd="0" presId="urn:microsoft.com/office/officeart/2005/8/layout/hList3"/>
    <dgm:cxn modelId="{7237B876-85EA-4C54-955B-9A5917A4F9BE}" type="presParOf" srcId="{9B34B0C0-E16F-4218-A0CD-E5AE759DB0D7}" destId="{C5BED466-902F-426E-830B-1C8E8D5C67A4}" srcOrd="2" destOrd="0" presId="urn:microsoft.com/office/officeart/2005/8/layout/hList3"/>
    <dgm:cxn modelId="{99904D34-FDF6-46A1-88D4-4F0A7F293EB9}" type="presParOf" srcId="{577D2359-6EB4-4C53-869C-A179F5E5DD2E}" destId="{9BA0FBD9-9762-47E5-9B07-FE636AB048CD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19C230-903C-407A-9C10-7C04A41A3479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4DA8A930-1078-4E7E-B9D8-48DC031C4D2E}">
      <dgm:prSet phldrT="[Text]"/>
      <dgm:spPr/>
      <dgm:t>
        <a:bodyPr/>
        <a:lstStyle/>
        <a:p>
          <a:pPr rtl="1"/>
          <a:r>
            <a:rPr lang="fa-IR" dirty="0" smtClean="0">
              <a:cs typeface="B Nazanin" pitchFamily="2" charset="-78"/>
            </a:rPr>
            <a:t>منابع</a:t>
          </a:r>
          <a:endParaRPr lang="fa-IR" dirty="0">
            <a:cs typeface="B Nazanin" pitchFamily="2" charset="-78"/>
          </a:endParaRPr>
        </a:p>
      </dgm:t>
    </dgm:pt>
    <dgm:pt modelId="{61FD15EE-9CF5-41FB-8B45-6FE9C8507C2D}" type="parTrans" cxnId="{820209F0-6029-450F-82FF-BAE47CCCFF5F}">
      <dgm:prSet/>
      <dgm:spPr/>
      <dgm:t>
        <a:bodyPr/>
        <a:lstStyle/>
        <a:p>
          <a:pPr rtl="1"/>
          <a:endParaRPr lang="fa-IR"/>
        </a:p>
      </dgm:t>
    </dgm:pt>
    <dgm:pt modelId="{2FBA4165-DEAA-43B4-BBAB-F25F4B9F50B2}" type="sibTrans" cxnId="{820209F0-6029-450F-82FF-BAE47CCCFF5F}">
      <dgm:prSet/>
      <dgm:spPr/>
      <dgm:t>
        <a:bodyPr/>
        <a:lstStyle/>
        <a:p>
          <a:pPr rtl="1"/>
          <a:endParaRPr lang="fa-IR"/>
        </a:p>
      </dgm:t>
    </dgm:pt>
    <dgm:pt modelId="{084508F1-3659-409B-AE33-785182DD1817}">
      <dgm:prSet phldrT="[Text]"/>
      <dgm:spPr/>
      <dgm:t>
        <a:bodyPr/>
        <a:lstStyle/>
        <a:p>
          <a:pPr rtl="1"/>
          <a:r>
            <a:rPr lang="fa-IR" dirty="0" smtClean="0">
              <a:cs typeface="B Nazanin" pitchFamily="2" charset="-78"/>
            </a:rPr>
            <a:t>نیروی انسانی</a:t>
          </a:r>
          <a:endParaRPr lang="fa-IR" dirty="0">
            <a:cs typeface="B Nazanin" pitchFamily="2" charset="-78"/>
          </a:endParaRPr>
        </a:p>
      </dgm:t>
    </dgm:pt>
    <dgm:pt modelId="{CDA353C2-A758-40D8-A162-51D41618042C}" type="parTrans" cxnId="{8A786D88-515A-4643-B2B2-1DD4120F1071}">
      <dgm:prSet/>
      <dgm:spPr/>
      <dgm:t>
        <a:bodyPr/>
        <a:lstStyle/>
        <a:p>
          <a:pPr rtl="1"/>
          <a:endParaRPr lang="fa-IR"/>
        </a:p>
      </dgm:t>
    </dgm:pt>
    <dgm:pt modelId="{AFA17F21-53EE-49CA-B92F-83E2EC0AE8B9}" type="sibTrans" cxnId="{8A786D88-515A-4643-B2B2-1DD4120F1071}">
      <dgm:prSet/>
      <dgm:spPr/>
      <dgm:t>
        <a:bodyPr/>
        <a:lstStyle/>
        <a:p>
          <a:pPr rtl="1"/>
          <a:endParaRPr lang="fa-IR"/>
        </a:p>
      </dgm:t>
    </dgm:pt>
    <dgm:pt modelId="{D7E9852D-4617-43FC-BB67-17ABA60312B1}">
      <dgm:prSet phldrT="[Text]"/>
      <dgm:spPr/>
      <dgm:t>
        <a:bodyPr/>
        <a:lstStyle/>
        <a:p>
          <a:pPr rtl="1"/>
          <a:r>
            <a:rPr lang="fa-IR" dirty="0" smtClean="0">
              <a:cs typeface="B Nazanin" pitchFamily="2" charset="-78"/>
            </a:rPr>
            <a:t>مدت زمان</a:t>
          </a:r>
          <a:endParaRPr lang="fa-IR" dirty="0">
            <a:cs typeface="B Nazanin" pitchFamily="2" charset="-78"/>
          </a:endParaRPr>
        </a:p>
      </dgm:t>
    </dgm:pt>
    <dgm:pt modelId="{8E32C33C-4CDB-4EC6-8858-CE3DBA6D259F}" type="parTrans" cxnId="{51F50DEA-E38F-416C-B88E-373509E53D3B}">
      <dgm:prSet/>
      <dgm:spPr/>
      <dgm:t>
        <a:bodyPr/>
        <a:lstStyle/>
        <a:p>
          <a:pPr rtl="1"/>
          <a:endParaRPr lang="fa-IR"/>
        </a:p>
      </dgm:t>
    </dgm:pt>
    <dgm:pt modelId="{473FD8E1-CE9F-4FEA-B6A1-63563AC24E53}" type="sibTrans" cxnId="{51F50DEA-E38F-416C-B88E-373509E53D3B}">
      <dgm:prSet/>
      <dgm:spPr/>
      <dgm:t>
        <a:bodyPr/>
        <a:lstStyle/>
        <a:p>
          <a:pPr rtl="1"/>
          <a:endParaRPr lang="fa-IR"/>
        </a:p>
      </dgm:t>
    </dgm:pt>
    <dgm:pt modelId="{EF53EACF-65EF-4438-9340-3DDE12924E3B}" type="pres">
      <dgm:prSet presAssocID="{BD19C230-903C-407A-9C10-7C04A41A3479}" presName="compositeShape" presStyleCnt="0">
        <dgm:presLayoutVars>
          <dgm:dir/>
          <dgm:resizeHandles/>
        </dgm:presLayoutVars>
      </dgm:prSet>
      <dgm:spPr/>
    </dgm:pt>
    <dgm:pt modelId="{B7171891-5D1C-49DB-8CAB-A49270959FD2}" type="pres">
      <dgm:prSet presAssocID="{BD19C230-903C-407A-9C10-7C04A41A3479}" presName="pyramid" presStyleLbl="node1" presStyleIdx="0" presStyleCnt="1"/>
      <dgm:spPr/>
    </dgm:pt>
    <dgm:pt modelId="{5CC7663B-1264-45EB-9171-9673A1A12A5D}" type="pres">
      <dgm:prSet presAssocID="{BD19C230-903C-407A-9C10-7C04A41A3479}" presName="theList" presStyleCnt="0"/>
      <dgm:spPr/>
    </dgm:pt>
    <dgm:pt modelId="{7F060890-AB3B-46D1-A9D6-084D44084A47}" type="pres">
      <dgm:prSet presAssocID="{4DA8A930-1078-4E7E-B9D8-48DC031C4D2E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89C86ED2-33E9-440B-B6AB-8CB84EAF7F5D}" type="pres">
      <dgm:prSet presAssocID="{4DA8A930-1078-4E7E-B9D8-48DC031C4D2E}" presName="aSpace" presStyleCnt="0"/>
      <dgm:spPr/>
    </dgm:pt>
    <dgm:pt modelId="{A20E4B93-351B-4D9B-B541-5D1861858807}" type="pres">
      <dgm:prSet presAssocID="{084508F1-3659-409B-AE33-785182DD1817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FCD33A75-DB6F-4C7A-854F-0EBD0D362E3B}" type="pres">
      <dgm:prSet presAssocID="{084508F1-3659-409B-AE33-785182DD1817}" presName="aSpace" presStyleCnt="0"/>
      <dgm:spPr/>
    </dgm:pt>
    <dgm:pt modelId="{3CD431DA-59B7-4514-A73C-DC828726B719}" type="pres">
      <dgm:prSet presAssocID="{D7E9852D-4617-43FC-BB67-17ABA60312B1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F3F9D01-0B7B-4B08-AE2F-D39B07EC5C58}" type="pres">
      <dgm:prSet presAssocID="{D7E9852D-4617-43FC-BB67-17ABA60312B1}" presName="aSpace" presStyleCnt="0"/>
      <dgm:spPr/>
    </dgm:pt>
  </dgm:ptLst>
  <dgm:cxnLst>
    <dgm:cxn modelId="{1213D05B-464C-41F7-9FD8-1C92A5D6196B}" type="presOf" srcId="{D7E9852D-4617-43FC-BB67-17ABA60312B1}" destId="{3CD431DA-59B7-4514-A73C-DC828726B719}" srcOrd="0" destOrd="0" presId="urn:microsoft.com/office/officeart/2005/8/layout/pyramid2"/>
    <dgm:cxn modelId="{820209F0-6029-450F-82FF-BAE47CCCFF5F}" srcId="{BD19C230-903C-407A-9C10-7C04A41A3479}" destId="{4DA8A930-1078-4E7E-B9D8-48DC031C4D2E}" srcOrd="0" destOrd="0" parTransId="{61FD15EE-9CF5-41FB-8B45-6FE9C8507C2D}" sibTransId="{2FBA4165-DEAA-43B4-BBAB-F25F4B9F50B2}"/>
    <dgm:cxn modelId="{A7350D49-7458-4037-8A2C-9D163371C94B}" type="presOf" srcId="{4DA8A930-1078-4E7E-B9D8-48DC031C4D2E}" destId="{7F060890-AB3B-46D1-A9D6-084D44084A47}" srcOrd="0" destOrd="0" presId="urn:microsoft.com/office/officeart/2005/8/layout/pyramid2"/>
    <dgm:cxn modelId="{08F2AE78-0869-4A81-91C1-5AE32599D520}" type="presOf" srcId="{084508F1-3659-409B-AE33-785182DD1817}" destId="{A20E4B93-351B-4D9B-B541-5D1861858807}" srcOrd="0" destOrd="0" presId="urn:microsoft.com/office/officeart/2005/8/layout/pyramid2"/>
    <dgm:cxn modelId="{BE8A5419-CDBF-49EC-A8DB-2F9635E2197A}" type="presOf" srcId="{BD19C230-903C-407A-9C10-7C04A41A3479}" destId="{EF53EACF-65EF-4438-9340-3DDE12924E3B}" srcOrd="0" destOrd="0" presId="urn:microsoft.com/office/officeart/2005/8/layout/pyramid2"/>
    <dgm:cxn modelId="{8A786D88-515A-4643-B2B2-1DD4120F1071}" srcId="{BD19C230-903C-407A-9C10-7C04A41A3479}" destId="{084508F1-3659-409B-AE33-785182DD1817}" srcOrd="1" destOrd="0" parTransId="{CDA353C2-A758-40D8-A162-51D41618042C}" sibTransId="{AFA17F21-53EE-49CA-B92F-83E2EC0AE8B9}"/>
    <dgm:cxn modelId="{51F50DEA-E38F-416C-B88E-373509E53D3B}" srcId="{BD19C230-903C-407A-9C10-7C04A41A3479}" destId="{D7E9852D-4617-43FC-BB67-17ABA60312B1}" srcOrd="2" destOrd="0" parTransId="{8E32C33C-4CDB-4EC6-8858-CE3DBA6D259F}" sibTransId="{473FD8E1-CE9F-4FEA-B6A1-63563AC24E53}"/>
    <dgm:cxn modelId="{69152D93-36DE-4590-8511-E15D1F5D5DED}" type="presParOf" srcId="{EF53EACF-65EF-4438-9340-3DDE12924E3B}" destId="{B7171891-5D1C-49DB-8CAB-A49270959FD2}" srcOrd="0" destOrd="0" presId="urn:microsoft.com/office/officeart/2005/8/layout/pyramid2"/>
    <dgm:cxn modelId="{FEC0202F-24EC-443F-9F5C-DD927DA952F1}" type="presParOf" srcId="{EF53EACF-65EF-4438-9340-3DDE12924E3B}" destId="{5CC7663B-1264-45EB-9171-9673A1A12A5D}" srcOrd="1" destOrd="0" presId="urn:microsoft.com/office/officeart/2005/8/layout/pyramid2"/>
    <dgm:cxn modelId="{F5234000-23F5-4FD2-ABC9-496BFBCA7831}" type="presParOf" srcId="{5CC7663B-1264-45EB-9171-9673A1A12A5D}" destId="{7F060890-AB3B-46D1-A9D6-084D44084A47}" srcOrd="0" destOrd="0" presId="urn:microsoft.com/office/officeart/2005/8/layout/pyramid2"/>
    <dgm:cxn modelId="{2872E065-3D98-4629-8043-65B8DF8C167A}" type="presParOf" srcId="{5CC7663B-1264-45EB-9171-9673A1A12A5D}" destId="{89C86ED2-33E9-440B-B6AB-8CB84EAF7F5D}" srcOrd="1" destOrd="0" presId="urn:microsoft.com/office/officeart/2005/8/layout/pyramid2"/>
    <dgm:cxn modelId="{5F9B1A92-8790-44D2-8F28-6E9269E414C3}" type="presParOf" srcId="{5CC7663B-1264-45EB-9171-9673A1A12A5D}" destId="{A20E4B93-351B-4D9B-B541-5D1861858807}" srcOrd="2" destOrd="0" presId="urn:microsoft.com/office/officeart/2005/8/layout/pyramid2"/>
    <dgm:cxn modelId="{AA71761E-B6FF-48C9-8469-251F7394BD68}" type="presParOf" srcId="{5CC7663B-1264-45EB-9171-9673A1A12A5D}" destId="{FCD33A75-DB6F-4C7A-854F-0EBD0D362E3B}" srcOrd="3" destOrd="0" presId="urn:microsoft.com/office/officeart/2005/8/layout/pyramid2"/>
    <dgm:cxn modelId="{4BBB462D-E7F9-4016-B4A3-B7A7E7903882}" type="presParOf" srcId="{5CC7663B-1264-45EB-9171-9673A1A12A5D}" destId="{3CD431DA-59B7-4514-A73C-DC828726B719}" srcOrd="4" destOrd="0" presId="urn:microsoft.com/office/officeart/2005/8/layout/pyramid2"/>
    <dgm:cxn modelId="{1265EE0B-6ADC-4259-9E85-EB13E65B9BFC}" type="presParOf" srcId="{5CC7663B-1264-45EB-9171-9673A1A12A5D}" destId="{AF3F9D01-0B7B-4B08-AE2F-D39B07EC5C58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D73CD7D-036A-44F7-9C34-50C96BFDE833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8AF3E850-3165-40EB-9AE7-9D8D701DA4C0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fa-IR" dirty="0" smtClean="0">
              <a:cs typeface="B Nazanin" pitchFamily="2" charset="-78"/>
            </a:rPr>
            <a:t>فایده هدف</a:t>
          </a:r>
          <a:endParaRPr lang="fa-IR" dirty="0">
            <a:cs typeface="B Nazanin" pitchFamily="2" charset="-78"/>
          </a:endParaRPr>
        </a:p>
      </dgm:t>
    </dgm:pt>
    <dgm:pt modelId="{306A6C76-5450-4F2B-9DFC-C413D46C244B}" type="parTrans" cxnId="{59F8FBFB-A982-4DDF-A330-5BA332CD297E}">
      <dgm:prSet/>
      <dgm:spPr/>
      <dgm:t>
        <a:bodyPr/>
        <a:lstStyle/>
        <a:p>
          <a:pPr rtl="1"/>
          <a:endParaRPr lang="fa-IR"/>
        </a:p>
      </dgm:t>
    </dgm:pt>
    <dgm:pt modelId="{C579D0F2-B47B-47CA-BB80-AA4E24E6CC83}" type="sibTrans" cxnId="{59F8FBFB-A982-4DDF-A330-5BA332CD297E}">
      <dgm:prSet/>
      <dgm:spPr/>
      <dgm:t>
        <a:bodyPr/>
        <a:lstStyle/>
        <a:p>
          <a:pPr rtl="1"/>
          <a:endParaRPr lang="fa-IR"/>
        </a:p>
      </dgm:t>
    </dgm:pt>
    <dgm:pt modelId="{BDEDA4A1-C356-4655-AE5C-551F7FD14B46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fa-IR" dirty="0" smtClean="0">
              <a:cs typeface="B Nazanin" pitchFamily="2" charset="-78"/>
            </a:rPr>
            <a:t>فردی یا گروهی</a:t>
          </a:r>
          <a:endParaRPr lang="fa-IR" dirty="0">
            <a:cs typeface="B Nazanin" pitchFamily="2" charset="-78"/>
          </a:endParaRPr>
        </a:p>
      </dgm:t>
    </dgm:pt>
    <dgm:pt modelId="{587BA649-0A5E-4A2A-BDDF-EA1F18668BC3}" type="parTrans" cxnId="{221530F6-0ECD-49A0-9F75-160C2C504D07}">
      <dgm:prSet/>
      <dgm:spPr/>
      <dgm:t>
        <a:bodyPr/>
        <a:lstStyle/>
        <a:p>
          <a:pPr rtl="1"/>
          <a:endParaRPr lang="fa-IR"/>
        </a:p>
      </dgm:t>
    </dgm:pt>
    <dgm:pt modelId="{AD6B734B-0401-44A2-AF77-339C7AC156CB}" type="sibTrans" cxnId="{221530F6-0ECD-49A0-9F75-160C2C504D07}">
      <dgm:prSet/>
      <dgm:spPr/>
      <dgm:t>
        <a:bodyPr/>
        <a:lstStyle/>
        <a:p>
          <a:pPr rtl="1"/>
          <a:endParaRPr lang="fa-IR"/>
        </a:p>
      </dgm:t>
    </dgm:pt>
    <dgm:pt modelId="{A4D1413E-6C0E-487D-AFD4-8CFDCF3F9112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fa-IR" dirty="0" smtClean="0">
              <a:cs typeface="B Nazanin" pitchFamily="2" charset="-78"/>
            </a:rPr>
            <a:t>بلند مدت</a:t>
          </a:r>
          <a:endParaRPr lang="fa-IR" dirty="0">
            <a:cs typeface="B Nazanin" pitchFamily="2" charset="-78"/>
          </a:endParaRPr>
        </a:p>
      </dgm:t>
    </dgm:pt>
    <dgm:pt modelId="{F36B2A0B-B167-4E79-B742-9B43AD7E444E}" type="parTrans" cxnId="{95A606E5-47E8-4F09-9198-3ACFF2773F4B}">
      <dgm:prSet/>
      <dgm:spPr/>
      <dgm:t>
        <a:bodyPr/>
        <a:lstStyle/>
        <a:p>
          <a:pPr rtl="1"/>
          <a:endParaRPr lang="fa-IR"/>
        </a:p>
      </dgm:t>
    </dgm:pt>
    <dgm:pt modelId="{C48CC337-C01E-4851-8D98-77CD95E5F05B}" type="sibTrans" cxnId="{95A606E5-47E8-4F09-9198-3ACFF2773F4B}">
      <dgm:prSet/>
      <dgm:spPr/>
      <dgm:t>
        <a:bodyPr/>
        <a:lstStyle/>
        <a:p>
          <a:pPr rtl="1"/>
          <a:endParaRPr lang="fa-IR"/>
        </a:p>
      </dgm:t>
    </dgm:pt>
    <dgm:pt modelId="{8FEE6A19-7FC3-43D8-AB3E-FA0E9BD65107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fa-IR" dirty="0" smtClean="0">
              <a:cs typeface="B Nazanin" pitchFamily="2" charset="-78"/>
            </a:rPr>
            <a:t>میان مدت</a:t>
          </a:r>
          <a:endParaRPr lang="fa-IR" dirty="0">
            <a:cs typeface="B Nazanin" pitchFamily="2" charset="-78"/>
          </a:endParaRPr>
        </a:p>
      </dgm:t>
    </dgm:pt>
    <dgm:pt modelId="{AB999019-5557-4592-A213-754DC28EA8C8}" type="parTrans" cxnId="{767028C1-3BAF-4AA4-B6E4-8580B78F4E39}">
      <dgm:prSet/>
      <dgm:spPr/>
      <dgm:t>
        <a:bodyPr/>
        <a:lstStyle/>
        <a:p>
          <a:pPr rtl="1"/>
          <a:endParaRPr lang="fa-IR"/>
        </a:p>
      </dgm:t>
    </dgm:pt>
    <dgm:pt modelId="{BF4CEFB5-2A84-4D2F-A984-F7814486FDAE}" type="sibTrans" cxnId="{767028C1-3BAF-4AA4-B6E4-8580B78F4E39}">
      <dgm:prSet/>
      <dgm:spPr/>
      <dgm:t>
        <a:bodyPr/>
        <a:lstStyle/>
        <a:p>
          <a:pPr rtl="1"/>
          <a:endParaRPr lang="fa-IR"/>
        </a:p>
      </dgm:t>
    </dgm:pt>
    <dgm:pt modelId="{A3CF8591-BC93-4B30-B30B-B464B1897774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fa-IR" dirty="0" smtClean="0">
              <a:cs typeface="B Nazanin" pitchFamily="2" charset="-78"/>
            </a:rPr>
            <a:t>کوتاه مدت</a:t>
          </a:r>
          <a:endParaRPr lang="fa-IR" dirty="0">
            <a:cs typeface="B Nazanin" pitchFamily="2" charset="-78"/>
          </a:endParaRPr>
        </a:p>
      </dgm:t>
    </dgm:pt>
    <dgm:pt modelId="{2C2FFE1A-8FF5-4C68-9074-EAA985662E40}" type="parTrans" cxnId="{F3720BAD-D698-4C97-A091-38A3777E5CEE}">
      <dgm:prSet/>
      <dgm:spPr/>
      <dgm:t>
        <a:bodyPr/>
        <a:lstStyle/>
        <a:p>
          <a:pPr rtl="1"/>
          <a:endParaRPr lang="fa-IR"/>
        </a:p>
      </dgm:t>
    </dgm:pt>
    <dgm:pt modelId="{5A94013B-79AB-4896-A9D6-DC0D23C5AAF0}" type="sibTrans" cxnId="{F3720BAD-D698-4C97-A091-38A3777E5CEE}">
      <dgm:prSet/>
      <dgm:spPr/>
      <dgm:t>
        <a:bodyPr/>
        <a:lstStyle/>
        <a:p>
          <a:pPr rtl="1"/>
          <a:endParaRPr lang="fa-IR"/>
        </a:p>
      </dgm:t>
    </dgm:pt>
    <dgm:pt modelId="{A004C7A8-0417-4799-8859-437481593C4D}">
      <dgm:prSet phldrT="[Text]"/>
      <dgm:spPr/>
      <dgm:t>
        <a:bodyPr/>
        <a:lstStyle/>
        <a:p>
          <a:pPr rtl="1"/>
          <a:endParaRPr lang="fa-IR"/>
        </a:p>
      </dgm:t>
    </dgm:pt>
    <dgm:pt modelId="{63FD3ADD-C99A-4ECB-98E5-0363FAAFDDFA}" type="parTrans" cxnId="{0380C4AE-E9AE-4082-8803-69A8BB1710E8}">
      <dgm:prSet/>
      <dgm:spPr/>
      <dgm:t>
        <a:bodyPr/>
        <a:lstStyle/>
        <a:p>
          <a:pPr rtl="1"/>
          <a:endParaRPr lang="fa-IR"/>
        </a:p>
      </dgm:t>
    </dgm:pt>
    <dgm:pt modelId="{6262BE5F-1A1D-43E4-BD17-65B5CA4FE939}" type="sibTrans" cxnId="{0380C4AE-E9AE-4082-8803-69A8BB1710E8}">
      <dgm:prSet/>
      <dgm:spPr/>
      <dgm:t>
        <a:bodyPr/>
        <a:lstStyle/>
        <a:p>
          <a:pPr rtl="1"/>
          <a:endParaRPr lang="fa-IR"/>
        </a:p>
      </dgm:t>
    </dgm:pt>
    <dgm:pt modelId="{24366E92-32F1-4157-B4C7-FB6D76209FA2}" type="pres">
      <dgm:prSet presAssocID="{1D73CD7D-036A-44F7-9C34-50C96BFDE83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0BEC6F24-88F3-41CD-B592-A6A309C20878}" type="pres">
      <dgm:prSet presAssocID="{8AF3E850-3165-40EB-9AE7-9D8D701DA4C0}" presName="centerShape" presStyleLbl="node0" presStyleIdx="0" presStyleCnt="1"/>
      <dgm:spPr/>
      <dgm:t>
        <a:bodyPr/>
        <a:lstStyle/>
        <a:p>
          <a:pPr rtl="1"/>
          <a:endParaRPr lang="fa-IR"/>
        </a:p>
      </dgm:t>
    </dgm:pt>
    <dgm:pt modelId="{20D3A2B7-4B28-4573-B748-DB0448E419B2}" type="pres">
      <dgm:prSet presAssocID="{587BA649-0A5E-4A2A-BDDF-EA1F18668BC3}" presName="parTrans" presStyleLbl="sibTrans2D1" presStyleIdx="0" presStyleCnt="4"/>
      <dgm:spPr/>
      <dgm:t>
        <a:bodyPr/>
        <a:lstStyle/>
        <a:p>
          <a:pPr rtl="1"/>
          <a:endParaRPr lang="fa-IR"/>
        </a:p>
      </dgm:t>
    </dgm:pt>
    <dgm:pt modelId="{B4E37996-C765-471E-9FBA-B724900D0D1F}" type="pres">
      <dgm:prSet presAssocID="{587BA649-0A5E-4A2A-BDDF-EA1F18668BC3}" presName="connectorText" presStyleLbl="sibTrans2D1" presStyleIdx="0" presStyleCnt="4"/>
      <dgm:spPr/>
      <dgm:t>
        <a:bodyPr/>
        <a:lstStyle/>
        <a:p>
          <a:pPr rtl="1"/>
          <a:endParaRPr lang="fa-IR"/>
        </a:p>
      </dgm:t>
    </dgm:pt>
    <dgm:pt modelId="{EC6D491E-91EA-422A-856D-0AE3DF02F941}" type="pres">
      <dgm:prSet presAssocID="{BDEDA4A1-C356-4655-AE5C-551F7FD14B4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2F1A1E9-8E95-48A1-98E6-DE9105797AB5}" type="pres">
      <dgm:prSet presAssocID="{F36B2A0B-B167-4E79-B742-9B43AD7E444E}" presName="parTrans" presStyleLbl="sibTrans2D1" presStyleIdx="1" presStyleCnt="4"/>
      <dgm:spPr/>
      <dgm:t>
        <a:bodyPr/>
        <a:lstStyle/>
        <a:p>
          <a:pPr rtl="1"/>
          <a:endParaRPr lang="fa-IR"/>
        </a:p>
      </dgm:t>
    </dgm:pt>
    <dgm:pt modelId="{F92911FA-54E1-4BE1-BD29-BFAD4615BDDB}" type="pres">
      <dgm:prSet presAssocID="{F36B2A0B-B167-4E79-B742-9B43AD7E444E}" presName="connectorText" presStyleLbl="sibTrans2D1" presStyleIdx="1" presStyleCnt="4"/>
      <dgm:spPr/>
      <dgm:t>
        <a:bodyPr/>
        <a:lstStyle/>
        <a:p>
          <a:pPr rtl="1"/>
          <a:endParaRPr lang="fa-IR"/>
        </a:p>
      </dgm:t>
    </dgm:pt>
    <dgm:pt modelId="{B7A9E285-044A-4505-9878-DD81C49DFFD6}" type="pres">
      <dgm:prSet presAssocID="{A4D1413E-6C0E-487D-AFD4-8CFDCF3F911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84567472-6436-4A1E-81A3-0F87EDF73AB2}" type="pres">
      <dgm:prSet presAssocID="{AB999019-5557-4592-A213-754DC28EA8C8}" presName="parTrans" presStyleLbl="sibTrans2D1" presStyleIdx="2" presStyleCnt="4"/>
      <dgm:spPr/>
      <dgm:t>
        <a:bodyPr/>
        <a:lstStyle/>
        <a:p>
          <a:pPr rtl="1"/>
          <a:endParaRPr lang="fa-IR"/>
        </a:p>
      </dgm:t>
    </dgm:pt>
    <dgm:pt modelId="{5BF6F255-879F-4324-9986-4258D6C645FF}" type="pres">
      <dgm:prSet presAssocID="{AB999019-5557-4592-A213-754DC28EA8C8}" presName="connectorText" presStyleLbl="sibTrans2D1" presStyleIdx="2" presStyleCnt="4"/>
      <dgm:spPr/>
      <dgm:t>
        <a:bodyPr/>
        <a:lstStyle/>
        <a:p>
          <a:pPr rtl="1"/>
          <a:endParaRPr lang="fa-IR"/>
        </a:p>
      </dgm:t>
    </dgm:pt>
    <dgm:pt modelId="{BDD63477-CFDC-47BD-A3DC-D1264D94028F}" type="pres">
      <dgm:prSet presAssocID="{8FEE6A19-7FC3-43D8-AB3E-FA0E9BD65107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24DBEE7F-B0D0-4358-8C4D-75C853BB41AF}" type="pres">
      <dgm:prSet presAssocID="{2C2FFE1A-8FF5-4C68-9074-EAA985662E40}" presName="parTrans" presStyleLbl="sibTrans2D1" presStyleIdx="3" presStyleCnt="4"/>
      <dgm:spPr/>
      <dgm:t>
        <a:bodyPr/>
        <a:lstStyle/>
        <a:p>
          <a:pPr rtl="1"/>
          <a:endParaRPr lang="fa-IR"/>
        </a:p>
      </dgm:t>
    </dgm:pt>
    <dgm:pt modelId="{4FD50A7C-378B-46B6-95C9-C0A296456673}" type="pres">
      <dgm:prSet presAssocID="{2C2FFE1A-8FF5-4C68-9074-EAA985662E40}" presName="connectorText" presStyleLbl="sibTrans2D1" presStyleIdx="3" presStyleCnt="4"/>
      <dgm:spPr/>
      <dgm:t>
        <a:bodyPr/>
        <a:lstStyle/>
        <a:p>
          <a:pPr rtl="1"/>
          <a:endParaRPr lang="fa-IR"/>
        </a:p>
      </dgm:t>
    </dgm:pt>
    <dgm:pt modelId="{7DE422DF-6DDB-41C1-9305-89AB118D9B04}" type="pres">
      <dgm:prSet presAssocID="{A3CF8591-BC93-4B30-B30B-B464B1897774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DB4A2CD6-7341-49F7-961D-18A9B0BFB5B7}" type="presOf" srcId="{587BA649-0A5E-4A2A-BDDF-EA1F18668BC3}" destId="{20D3A2B7-4B28-4573-B748-DB0448E419B2}" srcOrd="0" destOrd="0" presId="urn:microsoft.com/office/officeart/2005/8/layout/radial5"/>
    <dgm:cxn modelId="{767028C1-3BAF-4AA4-B6E4-8580B78F4E39}" srcId="{8AF3E850-3165-40EB-9AE7-9D8D701DA4C0}" destId="{8FEE6A19-7FC3-43D8-AB3E-FA0E9BD65107}" srcOrd="2" destOrd="0" parTransId="{AB999019-5557-4592-A213-754DC28EA8C8}" sibTransId="{BF4CEFB5-2A84-4D2F-A984-F7814486FDAE}"/>
    <dgm:cxn modelId="{D0B536EC-CB65-4307-ABDE-45D28E89946B}" type="presOf" srcId="{A3CF8591-BC93-4B30-B30B-B464B1897774}" destId="{7DE422DF-6DDB-41C1-9305-89AB118D9B04}" srcOrd="0" destOrd="0" presId="urn:microsoft.com/office/officeart/2005/8/layout/radial5"/>
    <dgm:cxn modelId="{221530F6-0ECD-49A0-9F75-160C2C504D07}" srcId="{8AF3E850-3165-40EB-9AE7-9D8D701DA4C0}" destId="{BDEDA4A1-C356-4655-AE5C-551F7FD14B46}" srcOrd="0" destOrd="0" parTransId="{587BA649-0A5E-4A2A-BDDF-EA1F18668BC3}" sibTransId="{AD6B734B-0401-44A2-AF77-339C7AC156CB}"/>
    <dgm:cxn modelId="{23F432B8-4BB4-4141-9644-366D1BCAC719}" type="presOf" srcId="{8AF3E850-3165-40EB-9AE7-9D8D701DA4C0}" destId="{0BEC6F24-88F3-41CD-B592-A6A309C20878}" srcOrd="0" destOrd="0" presId="urn:microsoft.com/office/officeart/2005/8/layout/radial5"/>
    <dgm:cxn modelId="{44EEFBBB-F17C-46C6-81EA-DD2C839B0203}" type="presOf" srcId="{587BA649-0A5E-4A2A-BDDF-EA1F18668BC3}" destId="{B4E37996-C765-471E-9FBA-B724900D0D1F}" srcOrd="1" destOrd="0" presId="urn:microsoft.com/office/officeart/2005/8/layout/radial5"/>
    <dgm:cxn modelId="{6FE1E84A-BCE4-4ABD-A177-6F8FD8B81443}" type="presOf" srcId="{1D73CD7D-036A-44F7-9C34-50C96BFDE833}" destId="{24366E92-32F1-4157-B4C7-FB6D76209FA2}" srcOrd="0" destOrd="0" presId="urn:microsoft.com/office/officeart/2005/8/layout/radial5"/>
    <dgm:cxn modelId="{43352D7B-82EC-4921-A38D-373A62262056}" type="presOf" srcId="{F36B2A0B-B167-4E79-B742-9B43AD7E444E}" destId="{A2F1A1E9-8E95-48A1-98E6-DE9105797AB5}" srcOrd="0" destOrd="0" presId="urn:microsoft.com/office/officeart/2005/8/layout/radial5"/>
    <dgm:cxn modelId="{0380C4AE-E9AE-4082-8803-69A8BB1710E8}" srcId="{1D73CD7D-036A-44F7-9C34-50C96BFDE833}" destId="{A004C7A8-0417-4799-8859-437481593C4D}" srcOrd="1" destOrd="0" parTransId="{63FD3ADD-C99A-4ECB-98E5-0363FAAFDDFA}" sibTransId="{6262BE5F-1A1D-43E4-BD17-65B5CA4FE939}"/>
    <dgm:cxn modelId="{757B4278-27D1-48A1-AE33-88D45BF160B8}" type="presOf" srcId="{8FEE6A19-7FC3-43D8-AB3E-FA0E9BD65107}" destId="{BDD63477-CFDC-47BD-A3DC-D1264D94028F}" srcOrd="0" destOrd="0" presId="urn:microsoft.com/office/officeart/2005/8/layout/radial5"/>
    <dgm:cxn modelId="{4400D4A9-D095-4712-9D4F-6721FA9228C1}" type="presOf" srcId="{A4D1413E-6C0E-487D-AFD4-8CFDCF3F9112}" destId="{B7A9E285-044A-4505-9878-DD81C49DFFD6}" srcOrd="0" destOrd="0" presId="urn:microsoft.com/office/officeart/2005/8/layout/radial5"/>
    <dgm:cxn modelId="{DE87AF39-FBC2-4B4C-84FC-F93E9B48B662}" type="presOf" srcId="{BDEDA4A1-C356-4655-AE5C-551F7FD14B46}" destId="{EC6D491E-91EA-422A-856D-0AE3DF02F941}" srcOrd="0" destOrd="0" presId="urn:microsoft.com/office/officeart/2005/8/layout/radial5"/>
    <dgm:cxn modelId="{6C295B2B-3EBE-4B77-A957-87B2E76591E7}" type="presOf" srcId="{F36B2A0B-B167-4E79-B742-9B43AD7E444E}" destId="{F92911FA-54E1-4BE1-BD29-BFAD4615BDDB}" srcOrd="1" destOrd="0" presId="urn:microsoft.com/office/officeart/2005/8/layout/radial5"/>
    <dgm:cxn modelId="{8D145147-0EBB-4773-9E79-139F78FD9F62}" type="presOf" srcId="{AB999019-5557-4592-A213-754DC28EA8C8}" destId="{84567472-6436-4A1E-81A3-0F87EDF73AB2}" srcOrd="0" destOrd="0" presId="urn:microsoft.com/office/officeart/2005/8/layout/radial5"/>
    <dgm:cxn modelId="{91F5A9F0-2096-406D-917B-B5DD70B81E47}" type="presOf" srcId="{2C2FFE1A-8FF5-4C68-9074-EAA985662E40}" destId="{4FD50A7C-378B-46B6-95C9-C0A296456673}" srcOrd="1" destOrd="0" presId="urn:microsoft.com/office/officeart/2005/8/layout/radial5"/>
    <dgm:cxn modelId="{59F8FBFB-A982-4DDF-A330-5BA332CD297E}" srcId="{1D73CD7D-036A-44F7-9C34-50C96BFDE833}" destId="{8AF3E850-3165-40EB-9AE7-9D8D701DA4C0}" srcOrd="0" destOrd="0" parTransId="{306A6C76-5450-4F2B-9DFC-C413D46C244B}" sibTransId="{C579D0F2-B47B-47CA-BB80-AA4E24E6CC83}"/>
    <dgm:cxn modelId="{95A606E5-47E8-4F09-9198-3ACFF2773F4B}" srcId="{8AF3E850-3165-40EB-9AE7-9D8D701DA4C0}" destId="{A4D1413E-6C0E-487D-AFD4-8CFDCF3F9112}" srcOrd="1" destOrd="0" parTransId="{F36B2A0B-B167-4E79-B742-9B43AD7E444E}" sibTransId="{C48CC337-C01E-4851-8D98-77CD95E5F05B}"/>
    <dgm:cxn modelId="{17204D21-EBF4-4609-8608-38B92B5D1A80}" type="presOf" srcId="{2C2FFE1A-8FF5-4C68-9074-EAA985662E40}" destId="{24DBEE7F-B0D0-4358-8C4D-75C853BB41AF}" srcOrd="0" destOrd="0" presId="urn:microsoft.com/office/officeart/2005/8/layout/radial5"/>
    <dgm:cxn modelId="{DECD5A8F-DA14-4DB4-AB17-0B151C79C4C6}" type="presOf" srcId="{AB999019-5557-4592-A213-754DC28EA8C8}" destId="{5BF6F255-879F-4324-9986-4258D6C645FF}" srcOrd="1" destOrd="0" presId="urn:microsoft.com/office/officeart/2005/8/layout/radial5"/>
    <dgm:cxn modelId="{F3720BAD-D698-4C97-A091-38A3777E5CEE}" srcId="{8AF3E850-3165-40EB-9AE7-9D8D701DA4C0}" destId="{A3CF8591-BC93-4B30-B30B-B464B1897774}" srcOrd="3" destOrd="0" parTransId="{2C2FFE1A-8FF5-4C68-9074-EAA985662E40}" sibTransId="{5A94013B-79AB-4896-A9D6-DC0D23C5AAF0}"/>
    <dgm:cxn modelId="{B1940647-72D1-494B-9823-140B9F5A46CA}" type="presParOf" srcId="{24366E92-32F1-4157-B4C7-FB6D76209FA2}" destId="{0BEC6F24-88F3-41CD-B592-A6A309C20878}" srcOrd="0" destOrd="0" presId="urn:microsoft.com/office/officeart/2005/8/layout/radial5"/>
    <dgm:cxn modelId="{40A31850-8B21-43E6-B029-332E57177C7E}" type="presParOf" srcId="{24366E92-32F1-4157-B4C7-FB6D76209FA2}" destId="{20D3A2B7-4B28-4573-B748-DB0448E419B2}" srcOrd="1" destOrd="0" presId="urn:microsoft.com/office/officeart/2005/8/layout/radial5"/>
    <dgm:cxn modelId="{A536138A-7F22-4DE0-92B6-7AA0151CA8B4}" type="presParOf" srcId="{20D3A2B7-4B28-4573-B748-DB0448E419B2}" destId="{B4E37996-C765-471E-9FBA-B724900D0D1F}" srcOrd="0" destOrd="0" presId="urn:microsoft.com/office/officeart/2005/8/layout/radial5"/>
    <dgm:cxn modelId="{6B81676D-8140-46EC-BA4F-F23A030808B9}" type="presParOf" srcId="{24366E92-32F1-4157-B4C7-FB6D76209FA2}" destId="{EC6D491E-91EA-422A-856D-0AE3DF02F941}" srcOrd="2" destOrd="0" presId="urn:microsoft.com/office/officeart/2005/8/layout/radial5"/>
    <dgm:cxn modelId="{03867D9D-7102-4352-B3A3-A7009E3D7FB1}" type="presParOf" srcId="{24366E92-32F1-4157-B4C7-FB6D76209FA2}" destId="{A2F1A1E9-8E95-48A1-98E6-DE9105797AB5}" srcOrd="3" destOrd="0" presId="urn:microsoft.com/office/officeart/2005/8/layout/radial5"/>
    <dgm:cxn modelId="{E45AF217-F838-45A7-B172-D4EA5469D71D}" type="presParOf" srcId="{A2F1A1E9-8E95-48A1-98E6-DE9105797AB5}" destId="{F92911FA-54E1-4BE1-BD29-BFAD4615BDDB}" srcOrd="0" destOrd="0" presId="urn:microsoft.com/office/officeart/2005/8/layout/radial5"/>
    <dgm:cxn modelId="{66ED730F-5E3C-48AC-9AF6-EDB65B397052}" type="presParOf" srcId="{24366E92-32F1-4157-B4C7-FB6D76209FA2}" destId="{B7A9E285-044A-4505-9878-DD81C49DFFD6}" srcOrd="4" destOrd="0" presId="urn:microsoft.com/office/officeart/2005/8/layout/radial5"/>
    <dgm:cxn modelId="{C717944A-DD1D-49B3-905F-AE10C782FF9E}" type="presParOf" srcId="{24366E92-32F1-4157-B4C7-FB6D76209FA2}" destId="{84567472-6436-4A1E-81A3-0F87EDF73AB2}" srcOrd="5" destOrd="0" presId="urn:microsoft.com/office/officeart/2005/8/layout/radial5"/>
    <dgm:cxn modelId="{99B2B35C-6FF1-4A90-8892-B83B4BEE0AF5}" type="presParOf" srcId="{84567472-6436-4A1E-81A3-0F87EDF73AB2}" destId="{5BF6F255-879F-4324-9986-4258D6C645FF}" srcOrd="0" destOrd="0" presId="urn:microsoft.com/office/officeart/2005/8/layout/radial5"/>
    <dgm:cxn modelId="{AF6248FA-B7C9-4CA0-AC11-418315E46F09}" type="presParOf" srcId="{24366E92-32F1-4157-B4C7-FB6D76209FA2}" destId="{BDD63477-CFDC-47BD-A3DC-D1264D94028F}" srcOrd="6" destOrd="0" presId="urn:microsoft.com/office/officeart/2005/8/layout/radial5"/>
    <dgm:cxn modelId="{EA27622E-AB6B-4F61-89F3-2BCE6E2F6A2A}" type="presParOf" srcId="{24366E92-32F1-4157-B4C7-FB6D76209FA2}" destId="{24DBEE7F-B0D0-4358-8C4D-75C853BB41AF}" srcOrd="7" destOrd="0" presId="urn:microsoft.com/office/officeart/2005/8/layout/radial5"/>
    <dgm:cxn modelId="{8196CCD0-7FEE-4B26-A81D-AD736EA496CF}" type="presParOf" srcId="{24DBEE7F-B0D0-4358-8C4D-75C853BB41AF}" destId="{4FD50A7C-378B-46B6-95C9-C0A296456673}" srcOrd="0" destOrd="0" presId="urn:microsoft.com/office/officeart/2005/8/layout/radial5"/>
    <dgm:cxn modelId="{5DF041F4-2F22-459B-B2ED-0B8C8BB7FA6A}" type="presParOf" srcId="{24366E92-32F1-4157-B4C7-FB6D76209FA2}" destId="{7DE422DF-6DDB-41C1-9305-89AB118D9B04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D65DBCC-E00F-4DB2-B5D7-8B340C78EC51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D39B8177-09BF-4E63-838E-E8AF79C01091}">
      <dgm:prSet phldrT="[Text]"/>
      <dgm:spPr/>
      <dgm:t>
        <a:bodyPr/>
        <a:lstStyle/>
        <a:p>
          <a:pPr rtl="1"/>
          <a:r>
            <a:rPr lang="fa-IR" dirty="0" smtClean="0">
              <a:cs typeface="B Nazanin" pitchFamily="2" charset="-78"/>
            </a:rPr>
            <a:t>تعیین هدف توسط ورزشکار</a:t>
          </a:r>
          <a:endParaRPr lang="fa-IR" dirty="0">
            <a:cs typeface="B Nazanin" pitchFamily="2" charset="-78"/>
          </a:endParaRPr>
        </a:p>
      </dgm:t>
    </dgm:pt>
    <dgm:pt modelId="{F838D4ED-E551-4A94-AE11-6012B35CBCB8}" type="parTrans" cxnId="{517C38F1-04E3-481B-A0FB-08B4FD5A6B40}">
      <dgm:prSet/>
      <dgm:spPr/>
    </dgm:pt>
    <dgm:pt modelId="{609A93E5-9821-4D85-8016-5B4B71C7D07E}" type="sibTrans" cxnId="{517C38F1-04E3-481B-A0FB-08B4FD5A6B40}">
      <dgm:prSet/>
      <dgm:spPr/>
    </dgm:pt>
    <dgm:pt modelId="{9D35E7DE-36D4-48FA-86E2-7F51F5F3E57E}">
      <dgm:prSet phldrT="[Text]"/>
      <dgm:spPr/>
      <dgm:t>
        <a:bodyPr/>
        <a:lstStyle/>
        <a:p>
          <a:pPr algn="ctr" rtl="1"/>
          <a:r>
            <a:rPr lang="fa-IR" dirty="0" smtClean="0">
              <a:cs typeface="B Nazanin" pitchFamily="2" charset="-78"/>
            </a:rPr>
            <a:t>کمک مربی برای انتخاب هدف متناسب با سطح توانمندی ورزشکار</a:t>
          </a:r>
          <a:endParaRPr lang="fa-IR" dirty="0">
            <a:cs typeface="B Nazanin" pitchFamily="2" charset="-78"/>
          </a:endParaRPr>
        </a:p>
      </dgm:t>
    </dgm:pt>
    <dgm:pt modelId="{B2D3C8FE-9215-4B59-A91D-70DBDBC6007C}" type="parTrans" cxnId="{3C12E71B-3C43-4C1D-AF1D-19FBA3162955}">
      <dgm:prSet/>
      <dgm:spPr/>
    </dgm:pt>
    <dgm:pt modelId="{8BD7E504-0731-4D1C-8C1C-205F3D50308E}" type="sibTrans" cxnId="{3C12E71B-3C43-4C1D-AF1D-19FBA3162955}">
      <dgm:prSet/>
      <dgm:spPr/>
    </dgm:pt>
    <dgm:pt modelId="{A7DA70F7-A181-42FF-B664-C1F0943D41B7}">
      <dgm:prSet phldrT="[Text]"/>
      <dgm:spPr/>
      <dgm:t>
        <a:bodyPr/>
        <a:lstStyle/>
        <a:p>
          <a:pPr rtl="1"/>
          <a:r>
            <a:rPr lang="fa-IR" dirty="0" smtClean="0">
              <a:cs typeface="B Nazanin" pitchFamily="2" charset="-78"/>
            </a:rPr>
            <a:t>انتخاب هدف با تمرین و آموزش برای شرکت در مسابقات</a:t>
          </a:r>
          <a:endParaRPr lang="fa-IR" dirty="0">
            <a:cs typeface="B Nazanin" pitchFamily="2" charset="-78"/>
          </a:endParaRPr>
        </a:p>
      </dgm:t>
    </dgm:pt>
    <dgm:pt modelId="{1744E48B-4530-4493-A5D6-03E177BD2B8A}" type="parTrans" cxnId="{E314E616-AF9E-485E-8DC0-FD62234C0EC2}">
      <dgm:prSet/>
      <dgm:spPr/>
    </dgm:pt>
    <dgm:pt modelId="{848A611A-E48D-49C8-BDFC-7AAFD4517D28}" type="sibTrans" cxnId="{E314E616-AF9E-485E-8DC0-FD62234C0EC2}">
      <dgm:prSet/>
      <dgm:spPr/>
    </dgm:pt>
    <dgm:pt modelId="{3AFFF065-F277-4730-BC2D-300AA09B011F}" type="pres">
      <dgm:prSet presAssocID="{ED65DBCC-E00F-4DB2-B5D7-8B340C78EC51}" presName="linearFlow" presStyleCnt="0">
        <dgm:presLayoutVars>
          <dgm:dir/>
          <dgm:resizeHandles val="exact"/>
        </dgm:presLayoutVars>
      </dgm:prSet>
      <dgm:spPr/>
    </dgm:pt>
    <dgm:pt modelId="{821D78D7-A056-4F68-8C6B-489730F346AD}" type="pres">
      <dgm:prSet presAssocID="{D39B8177-09BF-4E63-838E-E8AF79C01091}" presName="composite" presStyleCnt="0"/>
      <dgm:spPr/>
    </dgm:pt>
    <dgm:pt modelId="{0C0B7706-C2DC-43E0-BBB2-AB409BA2CF75}" type="pres">
      <dgm:prSet presAssocID="{D39B8177-09BF-4E63-838E-E8AF79C01091}" presName="imgShp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B3C361BA-948E-4564-B010-CBBFAFAD397D}" type="pres">
      <dgm:prSet presAssocID="{D39B8177-09BF-4E63-838E-E8AF79C01091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43AF9C96-FE22-4DA3-9ABD-1086207471C4}" type="pres">
      <dgm:prSet presAssocID="{609A93E5-9821-4D85-8016-5B4B71C7D07E}" presName="spacing" presStyleCnt="0"/>
      <dgm:spPr/>
    </dgm:pt>
    <dgm:pt modelId="{7BE33A1E-836F-4074-B8E8-B1EB7BD2D760}" type="pres">
      <dgm:prSet presAssocID="{9D35E7DE-36D4-48FA-86E2-7F51F5F3E57E}" presName="composite" presStyleCnt="0"/>
      <dgm:spPr/>
    </dgm:pt>
    <dgm:pt modelId="{7B93C995-B36E-410F-B490-A92FD2FB030C}" type="pres">
      <dgm:prSet presAssocID="{9D35E7DE-36D4-48FA-86E2-7F51F5F3E57E}" presName="imgShp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8E954C0B-6D68-4FFD-B5EC-9F0E78266CFF}" type="pres">
      <dgm:prSet presAssocID="{9D35E7DE-36D4-48FA-86E2-7F51F5F3E57E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5E6BD3A5-9357-4C70-ABAC-5D10FE1917D4}" type="pres">
      <dgm:prSet presAssocID="{8BD7E504-0731-4D1C-8C1C-205F3D50308E}" presName="spacing" presStyleCnt="0"/>
      <dgm:spPr/>
    </dgm:pt>
    <dgm:pt modelId="{0ED74FEA-2910-49F0-81EB-918F94E0DD22}" type="pres">
      <dgm:prSet presAssocID="{A7DA70F7-A181-42FF-B664-C1F0943D41B7}" presName="composite" presStyleCnt="0"/>
      <dgm:spPr/>
    </dgm:pt>
    <dgm:pt modelId="{598FFB63-3AEA-4620-ADE1-79FC9CE5A562}" type="pres">
      <dgm:prSet presAssocID="{A7DA70F7-A181-42FF-B664-C1F0943D41B7}" presName="imgShp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3D370773-1A95-45A4-BB01-391E1AB44410}" type="pres">
      <dgm:prSet presAssocID="{A7DA70F7-A181-42FF-B664-C1F0943D41B7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BEE8B4EB-3925-4FC5-B22A-898820B80D33}" type="presOf" srcId="{A7DA70F7-A181-42FF-B664-C1F0943D41B7}" destId="{3D370773-1A95-45A4-BB01-391E1AB44410}" srcOrd="0" destOrd="0" presId="urn:microsoft.com/office/officeart/2005/8/layout/vList3"/>
    <dgm:cxn modelId="{3C12E71B-3C43-4C1D-AF1D-19FBA3162955}" srcId="{ED65DBCC-E00F-4DB2-B5D7-8B340C78EC51}" destId="{9D35E7DE-36D4-48FA-86E2-7F51F5F3E57E}" srcOrd="1" destOrd="0" parTransId="{B2D3C8FE-9215-4B59-A91D-70DBDBC6007C}" sibTransId="{8BD7E504-0731-4D1C-8C1C-205F3D50308E}"/>
    <dgm:cxn modelId="{E314E616-AF9E-485E-8DC0-FD62234C0EC2}" srcId="{ED65DBCC-E00F-4DB2-B5D7-8B340C78EC51}" destId="{A7DA70F7-A181-42FF-B664-C1F0943D41B7}" srcOrd="2" destOrd="0" parTransId="{1744E48B-4530-4493-A5D6-03E177BD2B8A}" sibTransId="{848A611A-E48D-49C8-BDFC-7AAFD4517D28}"/>
    <dgm:cxn modelId="{517C38F1-04E3-481B-A0FB-08B4FD5A6B40}" srcId="{ED65DBCC-E00F-4DB2-B5D7-8B340C78EC51}" destId="{D39B8177-09BF-4E63-838E-E8AF79C01091}" srcOrd="0" destOrd="0" parTransId="{F838D4ED-E551-4A94-AE11-6012B35CBCB8}" sibTransId="{609A93E5-9821-4D85-8016-5B4B71C7D07E}"/>
    <dgm:cxn modelId="{7E3C7426-C69F-4FC5-89C8-41B2824FCDBE}" type="presOf" srcId="{ED65DBCC-E00F-4DB2-B5D7-8B340C78EC51}" destId="{3AFFF065-F277-4730-BC2D-300AA09B011F}" srcOrd="0" destOrd="0" presId="urn:microsoft.com/office/officeart/2005/8/layout/vList3"/>
    <dgm:cxn modelId="{A15149C8-F419-4526-BE1E-AA1028281AF8}" type="presOf" srcId="{9D35E7DE-36D4-48FA-86E2-7F51F5F3E57E}" destId="{8E954C0B-6D68-4FFD-B5EC-9F0E78266CFF}" srcOrd="0" destOrd="0" presId="urn:microsoft.com/office/officeart/2005/8/layout/vList3"/>
    <dgm:cxn modelId="{DAADF2F3-6F81-444E-ACFB-05948A8F386E}" type="presOf" srcId="{D39B8177-09BF-4E63-838E-E8AF79C01091}" destId="{B3C361BA-948E-4564-B010-CBBFAFAD397D}" srcOrd="0" destOrd="0" presId="urn:microsoft.com/office/officeart/2005/8/layout/vList3"/>
    <dgm:cxn modelId="{1E210899-D124-4A31-96ED-F6D6952FA0C4}" type="presParOf" srcId="{3AFFF065-F277-4730-BC2D-300AA09B011F}" destId="{821D78D7-A056-4F68-8C6B-489730F346AD}" srcOrd="0" destOrd="0" presId="urn:microsoft.com/office/officeart/2005/8/layout/vList3"/>
    <dgm:cxn modelId="{FCCCFFC6-4DD5-4BB3-A6B6-377A71C40184}" type="presParOf" srcId="{821D78D7-A056-4F68-8C6B-489730F346AD}" destId="{0C0B7706-C2DC-43E0-BBB2-AB409BA2CF75}" srcOrd="0" destOrd="0" presId="urn:microsoft.com/office/officeart/2005/8/layout/vList3"/>
    <dgm:cxn modelId="{5DCC4CB3-9343-4CBF-92BB-CC3988847C93}" type="presParOf" srcId="{821D78D7-A056-4F68-8C6B-489730F346AD}" destId="{B3C361BA-948E-4564-B010-CBBFAFAD397D}" srcOrd="1" destOrd="0" presId="urn:microsoft.com/office/officeart/2005/8/layout/vList3"/>
    <dgm:cxn modelId="{885759A0-4605-4D27-9B7A-A685EB98AB71}" type="presParOf" srcId="{3AFFF065-F277-4730-BC2D-300AA09B011F}" destId="{43AF9C96-FE22-4DA3-9ABD-1086207471C4}" srcOrd="1" destOrd="0" presId="urn:microsoft.com/office/officeart/2005/8/layout/vList3"/>
    <dgm:cxn modelId="{C87414EB-63AF-489F-9528-CF46CF8ED3C8}" type="presParOf" srcId="{3AFFF065-F277-4730-BC2D-300AA09B011F}" destId="{7BE33A1E-836F-4074-B8E8-B1EB7BD2D760}" srcOrd="2" destOrd="0" presId="urn:microsoft.com/office/officeart/2005/8/layout/vList3"/>
    <dgm:cxn modelId="{9BD2C167-764B-40EF-88C2-3206BE199444}" type="presParOf" srcId="{7BE33A1E-836F-4074-B8E8-B1EB7BD2D760}" destId="{7B93C995-B36E-410F-B490-A92FD2FB030C}" srcOrd="0" destOrd="0" presId="urn:microsoft.com/office/officeart/2005/8/layout/vList3"/>
    <dgm:cxn modelId="{666ABC1A-3137-4811-8429-362937C962FA}" type="presParOf" srcId="{7BE33A1E-836F-4074-B8E8-B1EB7BD2D760}" destId="{8E954C0B-6D68-4FFD-B5EC-9F0E78266CFF}" srcOrd="1" destOrd="0" presId="urn:microsoft.com/office/officeart/2005/8/layout/vList3"/>
    <dgm:cxn modelId="{4CA55864-6636-47D3-9C86-24D581901541}" type="presParOf" srcId="{3AFFF065-F277-4730-BC2D-300AA09B011F}" destId="{5E6BD3A5-9357-4C70-ABAC-5D10FE1917D4}" srcOrd="3" destOrd="0" presId="urn:microsoft.com/office/officeart/2005/8/layout/vList3"/>
    <dgm:cxn modelId="{3650AA75-3D59-4ED6-B56F-AE4CC3A9122D}" type="presParOf" srcId="{3AFFF065-F277-4730-BC2D-300AA09B011F}" destId="{0ED74FEA-2910-49F0-81EB-918F94E0DD22}" srcOrd="4" destOrd="0" presId="urn:microsoft.com/office/officeart/2005/8/layout/vList3"/>
    <dgm:cxn modelId="{F128CFFF-BAC0-416D-A57D-F0A7F1216C09}" type="presParOf" srcId="{0ED74FEA-2910-49F0-81EB-918F94E0DD22}" destId="{598FFB63-3AEA-4620-ADE1-79FC9CE5A562}" srcOrd="0" destOrd="0" presId="urn:microsoft.com/office/officeart/2005/8/layout/vList3"/>
    <dgm:cxn modelId="{A1937650-2E7E-4F1E-B681-C5CAE0435DA7}" type="presParOf" srcId="{0ED74FEA-2910-49F0-81EB-918F94E0DD22}" destId="{3D370773-1A95-45A4-BB01-391E1AB4441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9EC8508-9A75-4B91-9A1F-D4237EDBC32A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FACF0F2A-DC9C-4507-9AB9-B1A7E8900003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fa-IR" dirty="0" smtClean="0">
              <a:cs typeface="B Nazanin" pitchFamily="2" charset="-78"/>
            </a:rPr>
            <a:t>مزایای هدف چینی مناسب</a:t>
          </a:r>
          <a:endParaRPr lang="fa-IR" dirty="0">
            <a:cs typeface="B Nazanin" pitchFamily="2" charset="-78"/>
          </a:endParaRPr>
        </a:p>
      </dgm:t>
    </dgm:pt>
    <dgm:pt modelId="{82C82467-14EF-4131-91E4-3CF3A8C69297}" type="parTrans" cxnId="{44B32C70-EC05-4CB2-807B-EB3EDD344A88}">
      <dgm:prSet/>
      <dgm:spPr/>
      <dgm:t>
        <a:bodyPr/>
        <a:lstStyle/>
        <a:p>
          <a:pPr rtl="1"/>
          <a:endParaRPr lang="fa-IR"/>
        </a:p>
      </dgm:t>
    </dgm:pt>
    <dgm:pt modelId="{BCF0E6D5-56EE-43CA-BD35-799FD7F7C873}" type="sibTrans" cxnId="{44B32C70-EC05-4CB2-807B-EB3EDD344A88}">
      <dgm:prSet/>
      <dgm:spPr/>
      <dgm:t>
        <a:bodyPr/>
        <a:lstStyle/>
        <a:p>
          <a:pPr rtl="1"/>
          <a:endParaRPr lang="fa-IR"/>
        </a:p>
      </dgm:t>
    </dgm:pt>
    <dgm:pt modelId="{6B773606-0C31-4E2A-BBB1-95809B92C57B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fa-IR" dirty="0" smtClean="0">
              <a:cs typeface="B Nazanin" pitchFamily="2" charset="-78"/>
            </a:rPr>
            <a:t>بالابردن کیفیت تمرین</a:t>
          </a:r>
          <a:endParaRPr lang="fa-IR" dirty="0">
            <a:cs typeface="B Nazanin" pitchFamily="2" charset="-78"/>
          </a:endParaRPr>
        </a:p>
      </dgm:t>
    </dgm:pt>
    <dgm:pt modelId="{B5401A5D-E40F-4387-9260-3706276D03D5}" type="parTrans" cxnId="{BCCE82A2-F53D-4493-90DE-1908632A6C3C}">
      <dgm:prSet/>
      <dgm:spPr/>
      <dgm:t>
        <a:bodyPr/>
        <a:lstStyle/>
        <a:p>
          <a:pPr rtl="1"/>
          <a:endParaRPr lang="fa-IR"/>
        </a:p>
      </dgm:t>
    </dgm:pt>
    <dgm:pt modelId="{1EF0688E-0598-4637-91F6-75565F044044}" type="sibTrans" cxnId="{BCCE82A2-F53D-4493-90DE-1908632A6C3C}">
      <dgm:prSet/>
      <dgm:spPr/>
      <dgm:t>
        <a:bodyPr/>
        <a:lstStyle/>
        <a:p>
          <a:pPr rtl="1"/>
          <a:endParaRPr lang="fa-IR"/>
        </a:p>
      </dgm:t>
    </dgm:pt>
    <dgm:pt modelId="{DB5D8FB6-5142-4B35-845F-C65C321C3084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fa-IR" dirty="0" smtClean="0">
              <a:cs typeface="B Nazanin" pitchFamily="2" charset="-78"/>
            </a:rPr>
            <a:t>بهبود مهارت</a:t>
          </a:r>
          <a:endParaRPr lang="fa-IR" dirty="0">
            <a:cs typeface="B Nazanin" pitchFamily="2" charset="-78"/>
          </a:endParaRPr>
        </a:p>
      </dgm:t>
    </dgm:pt>
    <dgm:pt modelId="{D8362C94-E3AC-46A3-BEDD-5AF632BDBA06}" type="parTrans" cxnId="{250E6626-EDB7-4E3E-8F82-9A1B3C6C1539}">
      <dgm:prSet/>
      <dgm:spPr/>
      <dgm:t>
        <a:bodyPr/>
        <a:lstStyle/>
        <a:p>
          <a:pPr rtl="1"/>
          <a:endParaRPr lang="fa-IR"/>
        </a:p>
      </dgm:t>
    </dgm:pt>
    <dgm:pt modelId="{7EDF4689-D426-436D-851E-8396C2C91A4F}" type="sibTrans" cxnId="{250E6626-EDB7-4E3E-8F82-9A1B3C6C1539}">
      <dgm:prSet/>
      <dgm:spPr/>
      <dgm:t>
        <a:bodyPr/>
        <a:lstStyle/>
        <a:p>
          <a:pPr rtl="1"/>
          <a:endParaRPr lang="fa-IR"/>
        </a:p>
      </dgm:t>
    </dgm:pt>
    <dgm:pt modelId="{8710E5BF-AA89-4BB6-812D-918D88B556F2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fa-IR" dirty="0" smtClean="0">
              <a:cs typeface="B Nazanin" pitchFamily="2" charset="-78"/>
            </a:rPr>
            <a:t>افزایش انگیزه</a:t>
          </a:r>
          <a:endParaRPr lang="fa-IR" dirty="0">
            <a:cs typeface="B Nazanin" pitchFamily="2" charset="-78"/>
          </a:endParaRPr>
        </a:p>
      </dgm:t>
    </dgm:pt>
    <dgm:pt modelId="{B6DF1997-DF88-46F2-BB24-065F056A916D}" type="parTrans" cxnId="{95398CB3-AC78-4B72-8512-560970A36B1C}">
      <dgm:prSet/>
      <dgm:spPr/>
      <dgm:t>
        <a:bodyPr/>
        <a:lstStyle/>
        <a:p>
          <a:pPr rtl="1"/>
          <a:endParaRPr lang="fa-IR"/>
        </a:p>
      </dgm:t>
    </dgm:pt>
    <dgm:pt modelId="{75EAD562-76E2-4FD9-8C3E-031197728936}" type="sibTrans" cxnId="{95398CB3-AC78-4B72-8512-560970A36B1C}">
      <dgm:prSet/>
      <dgm:spPr/>
      <dgm:t>
        <a:bodyPr/>
        <a:lstStyle/>
        <a:p>
          <a:pPr rtl="1"/>
          <a:endParaRPr lang="fa-IR"/>
        </a:p>
      </dgm:t>
    </dgm:pt>
    <dgm:pt modelId="{76FC0012-DB27-4EF3-AC30-4FBDE088F217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fa-IR" dirty="0" smtClean="0">
              <a:cs typeface="B Nazanin" pitchFamily="2" charset="-78"/>
            </a:rPr>
            <a:t>افزایش اعتماد به نفس</a:t>
          </a:r>
          <a:endParaRPr lang="fa-IR" dirty="0">
            <a:cs typeface="B Nazanin" pitchFamily="2" charset="-78"/>
          </a:endParaRPr>
        </a:p>
      </dgm:t>
    </dgm:pt>
    <dgm:pt modelId="{E1284EAF-D6B6-4FC4-BEE5-95526685653F}" type="parTrans" cxnId="{E21F545A-3735-49E5-9B8F-9E9FB8566B41}">
      <dgm:prSet/>
      <dgm:spPr/>
      <dgm:t>
        <a:bodyPr/>
        <a:lstStyle/>
        <a:p>
          <a:pPr rtl="1"/>
          <a:endParaRPr lang="fa-IR"/>
        </a:p>
      </dgm:t>
    </dgm:pt>
    <dgm:pt modelId="{084F87E3-286D-47DD-A9B7-72E990B7B79A}" type="sibTrans" cxnId="{E21F545A-3735-49E5-9B8F-9E9FB8566B41}">
      <dgm:prSet/>
      <dgm:spPr/>
      <dgm:t>
        <a:bodyPr/>
        <a:lstStyle/>
        <a:p>
          <a:pPr rtl="1"/>
          <a:endParaRPr lang="fa-IR"/>
        </a:p>
      </dgm:t>
    </dgm:pt>
    <dgm:pt modelId="{414356C1-9934-4338-9C9F-D9AED145FFC3}" type="pres">
      <dgm:prSet presAssocID="{D9EC8508-9A75-4B91-9A1F-D4237EDBC32A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67F7E606-86F6-4020-AEB8-C35500E2B2CA}" type="pres">
      <dgm:prSet presAssocID="{D9EC8508-9A75-4B91-9A1F-D4237EDBC32A}" presName="matrix" presStyleCnt="0"/>
      <dgm:spPr/>
    </dgm:pt>
    <dgm:pt modelId="{40A03B42-2E8C-42E0-9D20-2AAE2CF6FF6B}" type="pres">
      <dgm:prSet presAssocID="{D9EC8508-9A75-4B91-9A1F-D4237EDBC32A}" presName="tile1" presStyleLbl="node1" presStyleIdx="0" presStyleCnt="4"/>
      <dgm:spPr/>
      <dgm:t>
        <a:bodyPr/>
        <a:lstStyle/>
        <a:p>
          <a:pPr rtl="1"/>
          <a:endParaRPr lang="fa-IR"/>
        </a:p>
      </dgm:t>
    </dgm:pt>
    <dgm:pt modelId="{FB1F8C35-7780-473D-89E9-AA4A873310B4}" type="pres">
      <dgm:prSet presAssocID="{D9EC8508-9A75-4B91-9A1F-D4237EDBC32A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C2A33F5-B388-431F-838B-24CB61B63FF6}" type="pres">
      <dgm:prSet presAssocID="{D9EC8508-9A75-4B91-9A1F-D4237EDBC32A}" presName="tile2" presStyleLbl="node1" presStyleIdx="1" presStyleCnt="4"/>
      <dgm:spPr/>
      <dgm:t>
        <a:bodyPr/>
        <a:lstStyle/>
        <a:p>
          <a:pPr rtl="1"/>
          <a:endParaRPr lang="fa-IR"/>
        </a:p>
      </dgm:t>
    </dgm:pt>
    <dgm:pt modelId="{0D1ED507-0EA2-4199-9103-AB235AF1004A}" type="pres">
      <dgm:prSet presAssocID="{D9EC8508-9A75-4B91-9A1F-D4237EDBC32A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E837E139-9E03-49F6-A8E2-DAB34C15F7C1}" type="pres">
      <dgm:prSet presAssocID="{D9EC8508-9A75-4B91-9A1F-D4237EDBC32A}" presName="tile3" presStyleLbl="node1" presStyleIdx="2" presStyleCnt="4"/>
      <dgm:spPr/>
      <dgm:t>
        <a:bodyPr/>
        <a:lstStyle/>
        <a:p>
          <a:pPr rtl="1"/>
          <a:endParaRPr lang="fa-IR"/>
        </a:p>
      </dgm:t>
    </dgm:pt>
    <dgm:pt modelId="{781C4987-6B5B-4F0F-8D7D-ADD53D3CB7E3}" type="pres">
      <dgm:prSet presAssocID="{D9EC8508-9A75-4B91-9A1F-D4237EDBC32A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CC289C2D-91D6-44CA-8CC6-17C3DAFB839E}" type="pres">
      <dgm:prSet presAssocID="{D9EC8508-9A75-4B91-9A1F-D4237EDBC32A}" presName="tile4" presStyleLbl="node1" presStyleIdx="3" presStyleCnt="4"/>
      <dgm:spPr/>
      <dgm:t>
        <a:bodyPr/>
        <a:lstStyle/>
        <a:p>
          <a:pPr rtl="1"/>
          <a:endParaRPr lang="fa-IR"/>
        </a:p>
      </dgm:t>
    </dgm:pt>
    <dgm:pt modelId="{0BB2F259-4D88-4825-80E9-6222401318CC}" type="pres">
      <dgm:prSet presAssocID="{D9EC8508-9A75-4B91-9A1F-D4237EDBC32A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1597E99C-7F15-4C17-89B8-C7947FF7502C}" type="pres">
      <dgm:prSet presAssocID="{D9EC8508-9A75-4B91-9A1F-D4237EDBC32A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E21F545A-3735-49E5-9B8F-9E9FB8566B41}" srcId="{FACF0F2A-DC9C-4507-9AB9-B1A7E8900003}" destId="{76FC0012-DB27-4EF3-AC30-4FBDE088F217}" srcOrd="3" destOrd="0" parTransId="{E1284EAF-D6B6-4FC4-BEE5-95526685653F}" sibTransId="{084F87E3-286D-47DD-A9B7-72E990B7B79A}"/>
    <dgm:cxn modelId="{C466028C-F3EE-4734-80EC-84A232347A5A}" type="presOf" srcId="{DB5D8FB6-5142-4B35-845F-C65C321C3084}" destId="{BC2A33F5-B388-431F-838B-24CB61B63FF6}" srcOrd="0" destOrd="0" presId="urn:microsoft.com/office/officeart/2005/8/layout/matrix1"/>
    <dgm:cxn modelId="{95398CB3-AC78-4B72-8512-560970A36B1C}" srcId="{FACF0F2A-DC9C-4507-9AB9-B1A7E8900003}" destId="{8710E5BF-AA89-4BB6-812D-918D88B556F2}" srcOrd="2" destOrd="0" parTransId="{B6DF1997-DF88-46F2-BB24-065F056A916D}" sibTransId="{75EAD562-76E2-4FD9-8C3E-031197728936}"/>
    <dgm:cxn modelId="{CF8CE592-B5C4-4AE3-9BFD-FAF2D429E49D}" type="presOf" srcId="{76FC0012-DB27-4EF3-AC30-4FBDE088F217}" destId="{CC289C2D-91D6-44CA-8CC6-17C3DAFB839E}" srcOrd="0" destOrd="0" presId="urn:microsoft.com/office/officeart/2005/8/layout/matrix1"/>
    <dgm:cxn modelId="{71B20C3E-FBDE-4500-9126-1289E9D84B1E}" type="presOf" srcId="{DB5D8FB6-5142-4B35-845F-C65C321C3084}" destId="{0D1ED507-0EA2-4199-9103-AB235AF1004A}" srcOrd="1" destOrd="0" presId="urn:microsoft.com/office/officeart/2005/8/layout/matrix1"/>
    <dgm:cxn modelId="{9E9D5C17-ECED-4315-A222-686F3D102E3C}" type="presOf" srcId="{D9EC8508-9A75-4B91-9A1F-D4237EDBC32A}" destId="{414356C1-9934-4338-9C9F-D9AED145FFC3}" srcOrd="0" destOrd="0" presId="urn:microsoft.com/office/officeart/2005/8/layout/matrix1"/>
    <dgm:cxn modelId="{D19E3ABB-DF14-407D-BC15-E4BEC7D30535}" type="presOf" srcId="{FACF0F2A-DC9C-4507-9AB9-B1A7E8900003}" destId="{1597E99C-7F15-4C17-89B8-C7947FF7502C}" srcOrd="0" destOrd="0" presId="urn:microsoft.com/office/officeart/2005/8/layout/matrix1"/>
    <dgm:cxn modelId="{250E6626-EDB7-4E3E-8F82-9A1B3C6C1539}" srcId="{FACF0F2A-DC9C-4507-9AB9-B1A7E8900003}" destId="{DB5D8FB6-5142-4B35-845F-C65C321C3084}" srcOrd="1" destOrd="0" parTransId="{D8362C94-E3AC-46A3-BEDD-5AF632BDBA06}" sibTransId="{7EDF4689-D426-436D-851E-8396C2C91A4F}"/>
    <dgm:cxn modelId="{44B32C70-EC05-4CB2-807B-EB3EDD344A88}" srcId="{D9EC8508-9A75-4B91-9A1F-D4237EDBC32A}" destId="{FACF0F2A-DC9C-4507-9AB9-B1A7E8900003}" srcOrd="0" destOrd="0" parTransId="{82C82467-14EF-4131-91E4-3CF3A8C69297}" sibTransId="{BCF0E6D5-56EE-43CA-BD35-799FD7F7C873}"/>
    <dgm:cxn modelId="{92EAC8B8-C201-4AD8-8654-6F5DAEB52CF5}" type="presOf" srcId="{6B773606-0C31-4E2A-BBB1-95809B92C57B}" destId="{40A03B42-2E8C-42E0-9D20-2AAE2CF6FF6B}" srcOrd="0" destOrd="0" presId="urn:microsoft.com/office/officeart/2005/8/layout/matrix1"/>
    <dgm:cxn modelId="{B1AEAFED-C773-4081-B278-2A5EAF777F13}" type="presOf" srcId="{8710E5BF-AA89-4BB6-812D-918D88B556F2}" destId="{781C4987-6B5B-4F0F-8D7D-ADD53D3CB7E3}" srcOrd="1" destOrd="0" presId="urn:microsoft.com/office/officeart/2005/8/layout/matrix1"/>
    <dgm:cxn modelId="{AAC4E7A2-EE3C-4FE3-9E1A-EA2AD586DA21}" type="presOf" srcId="{8710E5BF-AA89-4BB6-812D-918D88B556F2}" destId="{E837E139-9E03-49F6-A8E2-DAB34C15F7C1}" srcOrd="0" destOrd="0" presId="urn:microsoft.com/office/officeart/2005/8/layout/matrix1"/>
    <dgm:cxn modelId="{314E81ED-FF3C-4C7D-BCEC-DE5FB63DA069}" type="presOf" srcId="{6B773606-0C31-4E2A-BBB1-95809B92C57B}" destId="{FB1F8C35-7780-473D-89E9-AA4A873310B4}" srcOrd="1" destOrd="0" presId="urn:microsoft.com/office/officeart/2005/8/layout/matrix1"/>
    <dgm:cxn modelId="{F1C9E6A1-CAA7-4936-8AB1-6F0C636D8CF6}" type="presOf" srcId="{76FC0012-DB27-4EF3-AC30-4FBDE088F217}" destId="{0BB2F259-4D88-4825-80E9-6222401318CC}" srcOrd="1" destOrd="0" presId="urn:microsoft.com/office/officeart/2005/8/layout/matrix1"/>
    <dgm:cxn modelId="{BCCE82A2-F53D-4493-90DE-1908632A6C3C}" srcId="{FACF0F2A-DC9C-4507-9AB9-B1A7E8900003}" destId="{6B773606-0C31-4E2A-BBB1-95809B92C57B}" srcOrd="0" destOrd="0" parTransId="{B5401A5D-E40F-4387-9260-3706276D03D5}" sibTransId="{1EF0688E-0598-4637-91F6-75565F044044}"/>
    <dgm:cxn modelId="{F45D8D0A-BB3C-4B93-AE9B-87E93B5A4553}" type="presParOf" srcId="{414356C1-9934-4338-9C9F-D9AED145FFC3}" destId="{67F7E606-86F6-4020-AEB8-C35500E2B2CA}" srcOrd="0" destOrd="0" presId="urn:microsoft.com/office/officeart/2005/8/layout/matrix1"/>
    <dgm:cxn modelId="{5A45A54D-D9BC-4A44-9CAE-4F34A43E5370}" type="presParOf" srcId="{67F7E606-86F6-4020-AEB8-C35500E2B2CA}" destId="{40A03B42-2E8C-42E0-9D20-2AAE2CF6FF6B}" srcOrd="0" destOrd="0" presId="urn:microsoft.com/office/officeart/2005/8/layout/matrix1"/>
    <dgm:cxn modelId="{73955372-2FDA-4156-8A94-117605AA7101}" type="presParOf" srcId="{67F7E606-86F6-4020-AEB8-C35500E2B2CA}" destId="{FB1F8C35-7780-473D-89E9-AA4A873310B4}" srcOrd="1" destOrd="0" presId="urn:microsoft.com/office/officeart/2005/8/layout/matrix1"/>
    <dgm:cxn modelId="{25014E28-72A3-4566-A5F9-3691C99CE859}" type="presParOf" srcId="{67F7E606-86F6-4020-AEB8-C35500E2B2CA}" destId="{BC2A33F5-B388-431F-838B-24CB61B63FF6}" srcOrd="2" destOrd="0" presId="urn:microsoft.com/office/officeart/2005/8/layout/matrix1"/>
    <dgm:cxn modelId="{84700FF4-9484-4B3B-9EF5-DDB32E4D8B6D}" type="presParOf" srcId="{67F7E606-86F6-4020-AEB8-C35500E2B2CA}" destId="{0D1ED507-0EA2-4199-9103-AB235AF1004A}" srcOrd="3" destOrd="0" presId="urn:microsoft.com/office/officeart/2005/8/layout/matrix1"/>
    <dgm:cxn modelId="{A94D8E06-930E-4BD0-8ACB-DB9F4DF065C9}" type="presParOf" srcId="{67F7E606-86F6-4020-AEB8-C35500E2B2CA}" destId="{E837E139-9E03-49F6-A8E2-DAB34C15F7C1}" srcOrd="4" destOrd="0" presId="urn:microsoft.com/office/officeart/2005/8/layout/matrix1"/>
    <dgm:cxn modelId="{F8D266F2-3819-4042-99B3-DA91503183F9}" type="presParOf" srcId="{67F7E606-86F6-4020-AEB8-C35500E2B2CA}" destId="{781C4987-6B5B-4F0F-8D7D-ADD53D3CB7E3}" srcOrd="5" destOrd="0" presId="urn:microsoft.com/office/officeart/2005/8/layout/matrix1"/>
    <dgm:cxn modelId="{9899449E-2ED3-4AD5-BF90-1830DEA9B183}" type="presParOf" srcId="{67F7E606-86F6-4020-AEB8-C35500E2B2CA}" destId="{CC289C2D-91D6-44CA-8CC6-17C3DAFB839E}" srcOrd="6" destOrd="0" presId="urn:microsoft.com/office/officeart/2005/8/layout/matrix1"/>
    <dgm:cxn modelId="{4D1F466D-5706-41D5-B528-0E9948469062}" type="presParOf" srcId="{67F7E606-86F6-4020-AEB8-C35500E2B2CA}" destId="{0BB2F259-4D88-4825-80E9-6222401318CC}" srcOrd="7" destOrd="0" presId="urn:microsoft.com/office/officeart/2005/8/layout/matrix1"/>
    <dgm:cxn modelId="{B1C67320-9C5C-49DD-9B92-EE194822C7CF}" type="presParOf" srcId="{414356C1-9934-4338-9C9F-D9AED145FFC3}" destId="{1597E99C-7F15-4C17-89B8-C7947FF7502C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B9394BC-8849-40B9-AFBE-1BD0A1A5C7E7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6F4429B7-A6D0-42EF-AFB8-5B2E43D10650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fa-IR" dirty="0" smtClean="0">
              <a:cs typeface="B Nazanin" pitchFamily="2" charset="-78"/>
            </a:rPr>
            <a:t>اهداف باید واقعی باشند.</a:t>
          </a:r>
          <a:endParaRPr lang="fa-IR" dirty="0">
            <a:cs typeface="B Nazanin" pitchFamily="2" charset="-78"/>
          </a:endParaRPr>
        </a:p>
      </dgm:t>
    </dgm:pt>
    <dgm:pt modelId="{FEAAAA9E-8A06-4A3C-A6D5-82C92176258E}" type="parTrans" cxnId="{5B12D8D9-B138-4DE1-8275-094BD0E779B9}">
      <dgm:prSet/>
      <dgm:spPr/>
      <dgm:t>
        <a:bodyPr/>
        <a:lstStyle/>
        <a:p>
          <a:pPr rtl="1"/>
          <a:endParaRPr lang="fa-IR"/>
        </a:p>
      </dgm:t>
    </dgm:pt>
    <dgm:pt modelId="{0DD4E9A5-80C6-49A2-A7EB-75C0D3B60D01}" type="sibTrans" cxnId="{5B12D8D9-B138-4DE1-8275-094BD0E779B9}">
      <dgm:prSet/>
      <dgm:spPr/>
      <dgm:t>
        <a:bodyPr/>
        <a:lstStyle/>
        <a:p>
          <a:pPr rtl="1"/>
          <a:endParaRPr lang="fa-IR"/>
        </a:p>
      </dgm:t>
    </dgm:pt>
    <dgm:pt modelId="{B180E0A1-59FA-44EE-A73B-DE2C5F45DB2C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fa-IR" dirty="0" smtClean="0">
              <a:cs typeface="B Nazanin" pitchFamily="2" charset="-78"/>
            </a:rPr>
            <a:t>اهداف باید مشخص و جزئی باشند.</a:t>
          </a:r>
          <a:endParaRPr lang="fa-IR" dirty="0">
            <a:cs typeface="B Nazanin" pitchFamily="2" charset="-78"/>
          </a:endParaRPr>
        </a:p>
      </dgm:t>
    </dgm:pt>
    <dgm:pt modelId="{AE303F43-8018-4DBC-A2CC-3F9F02C8C0A8}" type="parTrans" cxnId="{25279E97-D176-4F07-90C5-75B0C66249A9}">
      <dgm:prSet/>
      <dgm:spPr/>
      <dgm:t>
        <a:bodyPr/>
        <a:lstStyle/>
        <a:p>
          <a:pPr rtl="1"/>
          <a:endParaRPr lang="fa-IR"/>
        </a:p>
      </dgm:t>
    </dgm:pt>
    <dgm:pt modelId="{652EDE7B-1394-4FA4-B055-353EBCD18056}" type="sibTrans" cxnId="{25279E97-D176-4F07-90C5-75B0C66249A9}">
      <dgm:prSet/>
      <dgm:spPr/>
      <dgm:t>
        <a:bodyPr/>
        <a:lstStyle/>
        <a:p>
          <a:pPr rtl="1"/>
          <a:endParaRPr lang="fa-IR"/>
        </a:p>
      </dgm:t>
    </dgm:pt>
    <dgm:pt modelId="{EAB9E6D2-74EE-425E-B428-1002ADEDAB9F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rtl="1"/>
          <a:r>
            <a:rPr lang="fa-IR" dirty="0" smtClean="0">
              <a:cs typeface="B Nazanin" pitchFamily="2" charset="-78"/>
            </a:rPr>
            <a:t>اهداف باید موجب تلاش بیشتر در فرد شوند.</a:t>
          </a:r>
          <a:endParaRPr lang="fa-IR" dirty="0">
            <a:cs typeface="B Nazanin" pitchFamily="2" charset="-78"/>
          </a:endParaRPr>
        </a:p>
      </dgm:t>
    </dgm:pt>
    <dgm:pt modelId="{71AAD7D5-917A-4488-997C-B5823C824E10}" type="parTrans" cxnId="{55CD561E-381B-4BD9-830B-CBDFF2CFE7D8}">
      <dgm:prSet/>
      <dgm:spPr/>
      <dgm:t>
        <a:bodyPr/>
        <a:lstStyle/>
        <a:p>
          <a:pPr rtl="1"/>
          <a:endParaRPr lang="fa-IR"/>
        </a:p>
      </dgm:t>
    </dgm:pt>
    <dgm:pt modelId="{D631A4ED-F263-4A53-BACD-FA51D5B22BF1}" type="sibTrans" cxnId="{55CD561E-381B-4BD9-830B-CBDFF2CFE7D8}">
      <dgm:prSet/>
      <dgm:spPr/>
      <dgm:t>
        <a:bodyPr/>
        <a:lstStyle/>
        <a:p>
          <a:pPr rtl="1"/>
          <a:endParaRPr lang="fa-IR"/>
        </a:p>
      </dgm:t>
    </dgm:pt>
    <dgm:pt modelId="{79E78B01-05CA-4C68-8A07-B96E9223A6E2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1"/>
          <a:r>
            <a:rPr lang="fa-IR" dirty="0" smtClean="0">
              <a:cs typeface="B Nazanin" pitchFamily="2" charset="-78"/>
            </a:rPr>
            <a:t>اهداف باید عملکردی و اجرایی انتخاب شوند.</a:t>
          </a:r>
          <a:endParaRPr lang="fa-IR" dirty="0">
            <a:cs typeface="B Nazanin" pitchFamily="2" charset="-78"/>
          </a:endParaRPr>
        </a:p>
      </dgm:t>
    </dgm:pt>
    <dgm:pt modelId="{2C9CF8AA-776E-4F1B-A7E8-CA629280E7E5}" type="parTrans" cxnId="{44F4AD84-5170-4CE8-9D2E-3987603DBC54}">
      <dgm:prSet/>
      <dgm:spPr/>
      <dgm:t>
        <a:bodyPr/>
        <a:lstStyle/>
        <a:p>
          <a:pPr rtl="1"/>
          <a:endParaRPr lang="fa-IR"/>
        </a:p>
      </dgm:t>
    </dgm:pt>
    <dgm:pt modelId="{3FC7BB4B-3512-4750-BC55-14E923465CAC}" type="sibTrans" cxnId="{44F4AD84-5170-4CE8-9D2E-3987603DBC54}">
      <dgm:prSet/>
      <dgm:spPr/>
      <dgm:t>
        <a:bodyPr/>
        <a:lstStyle/>
        <a:p>
          <a:pPr rtl="1"/>
          <a:endParaRPr lang="fa-IR"/>
        </a:p>
      </dgm:t>
    </dgm:pt>
    <dgm:pt modelId="{F1C50D5D-A1C0-47A9-807F-7907A1EEA4E3}" type="pres">
      <dgm:prSet presAssocID="{2B9394BC-8849-40B9-AFBE-1BD0A1A5C7E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0EBB392E-3AF9-4949-996D-613884D848F6}" type="pres">
      <dgm:prSet presAssocID="{6F4429B7-A6D0-42EF-AFB8-5B2E43D10650}" presName="Name5" presStyleLbl="venn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25FA4457-A776-46F8-A151-028090DEA4E1}" type="pres">
      <dgm:prSet presAssocID="{0DD4E9A5-80C6-49A2-A7EB-75C0D3B60D01}" presName="space" presStyleCnt="0"/>
      <dgm:spPr/>
    </dgm:pt>
    <dgm:pt modelId="{FFD0C1A0-7D34-4BE0-BC1E-04CA0F0E6C29}" type="pres">
      <dgm:prSet presAssocID="{B180E0A1-59FA-44EE-A73B-DE2C5F45DB2C}" presName="Name5" presStyleLbl="vennNode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E9AA6D61-A331-4E8D-AA9F-C7AEFEBC9F45}" type="pres">
      <dgm:prSet presAssocID="{652EDE7B-1394-4FA4-B055-353EBCD18056}" presName="space" presStyleCnt="0"/>
      <dgm:spPr/>
    </dgm:pt>
    <dgm:pt modelId="{A16964D9-05D7-4820-AD77-321ED2C8D336}" type="pres">
      <dgm:prSet presAssocID="{EAB9E6D2-74EE-425E-B428-1002ADEDAB9F}" presName="Name5" presStyleLbl="venn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8C4BECA6-0900-48E3-8B25-65FFF173EC56}" type="pres">
      <dgm:prSet presAssocID="{D631A4ED-F263-4A53-BACD-FA51D5B22BF1}" presName="space" presStyleCnt="0"/>
      <dgm:spPr/>
    </dgm:pt>
    <dgm:pt modelId="{11864C7F-7058-4019-B7C2-19DE2CEB30DE}" type="pres">
      <dgm:prSet presAssocID="{79E78B01-05CA-4C68-8A07-B96E9223A6E2}" presName="Name5" presStyleLbl="venn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25279E97-D176-4F07-90C5-75B0C66249A9}" srcId="{2B9394BC-8849-40B9-AFBE-1BD0A1A5C7E7}" destId="{B180E0A1-59FA-44EE-A73B-DE2C5F45DB2C}" srcOrd="1" destOrd="0" parTransId="{AE303F43-8018-4DBC-A2CC-3F9F02C8C0A8}" sibTransId="{652EDE7B-1394-4FA4-B055-353EBCD18056}"/>
    <dgm:cxn modelId="{D43DAC42-1128-4D2D-A732-F089EBEEF887}" type="presOf" srcId="{6F4429B7-A6D0-42EF-AFB8-5B2E43D10650}" destId="{0EBB392E-3AF9-4949-996D-613884D848F6}" srcOrd="0" destOrd="0" presId="urn:microsoft.com/office/officeart/2005/8/layout/venn3"/>
    <dgm:cxn modelId="{9F28E39F-5F0C-4F85-A4A7-5F2344411A2E}" type="presOf" srcId="{EAB9E6D2-74EE-425E-B428-1002ADEDAB9F}" destId="{A16964D9-05D7-4820-AD77-321ED2C8D336}" srcOrd="0" destOrd="0" presId="urn:microsoft.com/office/officeart/2005/8/layout/venn3"/>
    <dgm:cxn modelId="{5B12D8D9-B138-4DE1-8275-094BD0E779B9}" srcId="{2B9394BC-8849-40B9-AFBE-1BD0A1A5C7E7}" destId="{6F4429B7-A6D0-42EF-AFB8-5B2E43D10650}" srcOrd="0" destOrd="0" parTransId="{FEAAAA9E-8A06-4A3C-A6D5-82C92176258E}" sibTransId="{0DD4E9A5-80C6-49A2-A7EB-75C0D3B60D01}"/>
    <dgm:cxn modelId="{55CD561E-381B-4BD9-830B-CBDFF2CFE7D8}" srcId="{2B9394BC-8849-40B9-AFBE-1BD0A1A5C7E7}" destId="{EAB9E6D2-74EE-425E-B428-1002ADEDAB9F}" srcOrd="2" destOrd="0" parTransId="{71AAD7D5-917A-4488-997C-B5823C824E10}" sibTransId="{D631A4ED-F263-4A53-BACD-FA51D5B22BF1}"/>
    <dgm:cxn modelId="{14ED5C2B-EDDC-43FD-AA8D-DFD6F189688F}" type="presOf" srcId="{79E78B01-05CA-4C68-8A07-B96E9223A6E2}" destId="{11864C7F-7058-4019-B7C2-19DE2CEB30DE}" srcOrd="0" destOrd="0" presId="urn:microsoft.com/office/officeart/2005/8/layout/venn3"/>
    <dgm:cxn modelId="{379E186F-1426-42C4-941C-1BE9DB860ADF}" type="presOf" srcId="{B180E0A1-59FA-44EE-A73B-DE2C5F45DB2C}" destId="{FFD0C1A0-7D34-4BE0-BC1E-04CA0F0E6C29}" srcOrd="0" destOrd="0" presId="urn:microsoft.com/office/officeart/2005/8/layout/venn3"/>
    <dgm:cxn modelId="{4BD3C8E0-CE76-4AC4-BC40-A11A4F169BC4}" type="presOf" srcId="{2B9394BC-8849-40B9-AFBE-1BD0A1A5C7E7}" destId="{F1C50D5D-A1C0-47A9-807F-7907A1EEA4E3}" srcOrd="0" destOrd="0" presId="urn:microsoft.com/office/officeart/2005/8/layout/venn3"/>
    <dgm:cxn modelId="{44F4AD84-5170-4CE8-9D2E-3987603DBC54}" srcId="{2B9394BC-8849-40B9-AFBE-1BD0A1A5C7E7}" destId="{79E78B01-05CA-4C68-8A07-B96E9223A6E2}" srcOrd="3" destOrd="0" parTransId="{2C9CF8AA-776E-4F1B-A7E8-CA629280E7E5}" sibTransId="{3FC7BB4B-3512-4750-BC55-14E923465CAC}"/>
    <dgm:cxn modelId="{85C138C0-94F6-4540-A3A4-152F207F9434}" type="presParOf" srcId="{F1C50D5D-A1C0-47A9-807F-7907A1EEA4E3}" destId="{0EBB392E-3AF9-4949-996D-613884D848F6}" srcOrd="0" destOrd="0" presId="urn:microsoft.com/office/officeart/2005/8/layout/venn3"/>
    <dgm:cxn modelId="{244AF525-297F-43A9-8AAF-FF6F18A3DDA8}" type="presParOf" srcId="{F1C50D5D-A1C0-47A9-807F-7907A1EEA4E3}" destId="{25FA4457-A776-46F8-A151-028090DEA4E1}" srcOrd="1" destOrd="0" presId="urn:microsoft.com/office/officeart/2005/8/layout/venn3"/>
    <dgm:cxn modelId="{3AC9EE45-8A5A-4A49-883E-C12E033D9B49}" type="presParOf" srcId="{F1C50D5D-A1C0-47A9-807F-7907A1EEA4E3}" destId="{FFD0C1A0-7D34-4BE0-BC1E-04CA0F0E6C29}" srcOrd="2" destOrd="0" presId="urn:microsoft.com/office/officeart/2005/8/layout/venn3"/>
    <dgm:cxn modelId="{1A0DF66D-7643-4CF0-828F-C7AE27D5D89D}" type="presParOf" srcId="{F1C50D5D-A1C0-47A9-807F-7907A1EEA4E3}" destId="{E9AA6D61-A331-4E8D-AA9F-C7AEFEBC9F45}" srcOrd="3" destOrd="0" presId="urn:microsoft.com/office/officeart/2005/8/layout/venn3"/>
    <dgm:cxn modelId="{93E578C8-2E85-4A42-B674-3CBB330C75C0}" type="presParOf" srcId="{F1C50D5D-A1C0-47A9-807F-7907A1EEA4E3}" destId="{A16964D9-05D7-4820-AD77-321ED2C8D336}" srcOrd="4" destOrd="0" presId="urn:microsoft.com/office/officeart/2005/8/layout/venn3"/>
    <dgm:cxn modelId="{9B0CC2D5-B743-40A4-B39C-9680241D4C9E}" type="presParOf" srcId="{F1C50D5D-A1C0-47A9-807F-7907A1EEA4E3}" destId="{8C4BECA6-0900-48E3-8B25-65FFF173EC56}" srcOrd="5" destOrd="0" presId="urn:microsoft.com/office/officeart/2005/8/layout/venn3"/>
    <dgm:cxn modelId="{13FB859F-5FB2-466E-9BCC-ED528A470912}" type="presParOf" srcId="{F1C50D5D-A1C0-47A9-807F-7907A1EEA4E3}" destId="{11864C7F-7058-4019-B7C2-19DE2CEB30DE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47DF883-D090-4F4E-A301-651D2A95DB1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EEF42F4A-6D10-4343-B83E-38160DDCDD25}">
      <dgm:prSet phldrT="[Text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1"/>
          <a:r>
            <a:rPr lang="fa-IR" dirty="0" smtClean="0">
              <a:cs typeface="B Nazanin" pitchFamily="2" charset="-78"/>
            </a:rPr>
            <a:t>اهداف نتیجه ای</a:t>
          </a:r>
          <a:endParaRPr lang="fa-IR" dirty="0">
            <a:cs typeface="B Nazanin" pitchFamily="2" charset="-78"/>
          </a:endParaRPr>
        </a:p>
      </dgm:t>
    </dgm:pt>
    <dgm:pt modelId="{D400DD0A-0127-4345-AD3A-A112F3AADCD7}" type="parTrans" cxnId="{8FFF0EE8-8CE3-403D-B883-0129B1AE62CC}">
      <dgm:prSet/>
      <dgm:spPr/>
      <dgm:t>
        <a:bodyPr/>
        <a:lstStyle/>
        <a:p>
          <a:pPr rtl="1"/>
          <a:endParaRPr lang="fa-IR"/>
        </a:p>
      </dgm:t>
    </dgm:pt>
    <dgm:pt modelId="{91AAB09A-7120-450A-B10A-7E09CDA56778}" type="sibTrans" cxnId="{8FFF0EE8-8CE3-403D-B883-0129B1AE62CC}">
      <dgm:prSet/>
      <dgm:spPr/>
      <dgm:t>
        <a:bodyPr/>
        <a:lstStyle/>
        <a:p>
          <a:pPr rtl="1"/>
          <a:endParaRPr lang="fa-IR"/>
        </a:p>
      </dgm:t>
    </dgm:pt>
    <dgm:pt modelId="{BEB376F9-1EC1-4CC6-8AAD-455F1C1981B7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r" rtl="1"/>
          <a:r>
            <a:rPr lang="fa-IR" dirty="0" smtClean="0"/>
            <a:t> </a:t>
          </a:r>
          <a:r>
            <a:rPr lang="fa-IR" dirty="0" smtClean="0">
              <a:cs typeface="B Nazanin" pitchFamily="2" charset="-78"/>
            </a:rPr>
            <a:t>پیروزی در رقابت </a:t>
          </a:r>
          <a:endParaRPr lang="fa-IR" dirty="0">
            <a:cs typeface="B Nazanin" pitchFamily="2" charset="-78"/>
          </a:endParaRPr>
        </a:p>
      </dgm:t>
    </dgm:pt>
    <dgm:pt modelId="{F13FEF85-A809-4D0C-BE4A-6F89D4A1ACDC}" type="parTrans" cxnId="{7FA4CD87-B6DD-4FD0-B2FF-F4E7CCABB44B}">
      <dgm:prSet/>
      <dgm:spPr/>
      <dgm:t>
        <a:bodyPr/>
        <a:lstStyle/>
        <a:p>
          <a:pPr rtl="1"/>
          <a:endParaRPr lang="fa-IR"/>
        </a:p>
      </dgm:t>
    </dgm:pt>
    <dgm:pt modelId="{477F859B-CB18-4B1B-9445-34FD8502AAA8}" type="sibTrans" cxnId="{7FA4CD87-B6DD-4FD0-B2FF-F4E7CCABB44B}">
      <dgm:prSet/>
      <dgm:spPr/>
      <dgm:t>
        <a:bodyPr/>
        <a:lstStyle/>
        <a:p>
          <a:pPr rtl="1"/>
          <a:endParaRPr lang="fa-IR"/>
        </a:p>
      </dgm:t>
    </dgm:pt>
    <dgm:pt modelId="{2AE85FBA-BD70-48B9-A350-02AFEF0C10B6}">
      <dgm:prSet phldrT="[Text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 rtl="1"/>
          <a:r>
            <a:rPr lang="fa-IR" dirty="0" smtClean="0">
              <a:cs typeface="B Nazanin" pitchFamily="2" charset="-78"/>
            </a:rPr>
            <a:t>اهداف عملکردی</a:t>
          </a:r>
          <a:endParaRPr lang="fa-IR" dirty="0">
            <a:cs typeface="B Nazanin" pitchFamily="2" charset="-78"/>
          </a:endParaRPr>
        </a:p>
      </dgm:t>
    </dgm:pt>
    <dgm:pt modelId="{5BC3683A-284E-4510-80E7-BC66BC06450F}" type="parTrans" cxnId="{4713839D-C874-4963-8674-39D4C7F00AC4}">
      <dgm:prSet/>
      <dgm:spPr/>
      <dgm:t>
        <a:bodyPr/>
        <a:lstStyle/>
        <a:p>
          <a:pPr rtl="1"/>
          <a:endParaRPr lang="fa-IR"/>
        </a:p>
      </dgm:t>
    </dgm:pt>
    <dgm:pt modelId="{3A390386-9E84-4959-A21F-4737458895CD}" type="sibTrans" cxnId="{4713839D-C874-4963-8674-39D4C7F00AC4}">
      <dgm:prSet/>
      <dgm:spPr/>
      <dgm:t>
        <a:bodyPr/>
        <a:lstStyle/>
        <a:p>
          <a:pPr rtl="1"/>
          <a:endParaRPr lang="fa-IR"/>
        </a:p>
      </dgm:t>
    </dgm:pt>
    <dgm:pt modelId="{1A93CB6E-D531-44AB-B19A-6F7276F2ED60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pPr algn="r" rtl="1"/>
          <a:r>
            <a:rPr lang="fa-IR" dirty="0" smtClean="0">
              <a:cs typeface="B Nazanin" pitchFamily="2" charset="-78"/>
            </a:rPr>
            <a:t>رسیدن سطح مشخصی از رفتارهای اجرایی و عملی </a:t>
          </a:r>
          <a:endParaRPr lang="fa-IR" dirty="0">
            <a:cs typeface="B Nazanin" pitchFamily="2" charset="-78"/>
          </a:endParaRPr>
        </a:p>
      </dgm:t>
    </dgm:pt>
    <dgm:pt modelId="{7D8692D9-D8C5-4B9E-82C5-5C1F8A32F398}" type="parTrans" cxnId="{84AEBEC4-B7FA-4316-85C5-A760D8BDD8DB}">
      <dgm:prSet/>
      <dgm:spPr/>
      <dgm:t>
        <a:bodyPr/>
        <a:lstStyle/>
        <a:p>
          <a:pPr rtl="1"/>
          <a:endParaRPr lang="fa-IR"/>
        </a:p>
      </dgm:t>
    </dgm:pt>
    <dgm:pt modelId="{35F8E80A-D58C-4328-A30B-97994833C240}" type="sibTrans" cxnId="{84AEBEC4-B7FA-4316-85C5-A760D8BDD8DB}">
      <dgm:prSet/>
      <dgm:spPr/>
      <dgm:t>
        <a:bodyPr/>
        <a:lstStyle/>
        <a:p>
          <a:pPr rtl="1"/>
          <a:endParaRPr lang="fa-IR"/>
        </a:p>
      </dgm:t>
    </dgm:pt>
    <dgm:pt modelId="{8FA6A829-136A-403B-B559-19F4670BFB37}" type="pres">
      <dgm:prSet presAssocID="{147DF883-D090-4F4E-A301-651D2A95DB1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36817EBD-6605-442D-A516-3841D42AF12E}" type="pres">
      <dgm:prSet presAssocID="{EEF42F4A-6D10-4343-B83E-38160DDCDD25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E753A08-6A96-4CEC-B97A-AB94A11BAC96}" type="pres">
      <dgm:prSet presAssocID="{EEF42F4A-6D10-4343-B83E-38160DDCDD25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915D37A8-BEAD-4A63-B6FB-6756078249B1}" type="pres">
      <dgm:prSet presAssocID="{2AE85FBA-BD70-48B9-A350-02AFEF0C10B6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E5361D85-E96D-422D-BE27-D930F937A9FE}" type="pres">
      <dgm:prSet presAssocID="{2AE85FBA-BD70-48B9-A350-02AFEF0C10B6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4713839D-C874-4963-8674-39D4C7F00AC4}" srcId="{147DF883-D090-4F4E-A301-651D2A95DB1C}" destId="{2AE85FBA-BD70-48B9-A350-02AFEF0C10B6}" srcOrd="1" destOrd="0" parTransId="{5BC3683A-284E-4510-80E7-BC66BC06450F}" sibTransId="{3A390386-9E84-4959-A21F-4737458895CD}"/>
    <dgm:cxn modelId="{2A2DE0E2-8703-40C9-9C99-B96F3ED81E23}" type="presOf" srcId="{1A93CB6E-D531-44AB-B19A-6F7276F2ED60}" destId="{E5361D85-E96D-422D-BE27-D930F937A9FE}" srcOrd="0" destOrd="0" presId="urn:microsoft.com/office/officeart/2005/8/layout/vList2"/>
    <dgm:cxn modelId="{7FA4CD87-B6DD-4FD0-B2FF-F4E7CCABB44B}" srcId="{EEF42F4A-6D10-4343-B83E-38160DDCDD25}" destId="{BEB376F9-1EC1-4CC6-8AAD-455F1C1981B7}" srcOrd="0" destOrd="0" parTransId="{F13FEF85-A809-4D0C-BE4A-6F89D4A1ACDC}" sibTransId="{477F859B-CB18-4B1B-9445-34FD8502AAA8}"/>
    <dgm:cxn modelId="{E460A28D-C2A0-441B-B310-692CC345579F}" type="presOf" srcId="{BEB376F9-1EC1-4CC6-8AAD-455F1C1981B7}" destId="{AE753A08-6A96-4CEC-B97A-AB94A11BAC96}" srcOrd="0" destOrd="0" presId="urn:microsoft.com/office/officeart/2005/8/layout/vList2"/>
    <dgm:cxn modelId="{84AEBEC4-B7FA-4316-85C5-A760D8BDD8DB}" srcId="{2AE85FBA-BD70-48B9-A350-02AFEF0C10B6}" destId="{1A93CB6E-D531-44AB-B19A-6F7276F2ED60}" srcOrd="0" destOrd="0" parTransId="{7D8692D9-D8C5-4B9E-82C5-5C1F8A32F398}" sibTransId="{35F8E80A-D58C-4328-A30B-97994833C240}"/>
    <dgm:cxn modelId="{4387B64E-8891-4D2A-92D6-BF69B724E645}" type="presOf" srcId="{147DF883-D090-4F4E-A301-651D2A95DB1C}" destId="{8FA6A829-136A-403B-B559-19F4670BFB37}" srcOrd="0" destOrd="0" presId="urn:microsoft.com/office/officeart/2005/8/layout/vList2"/>
    <dgm:cxn modelId="{540ACCC9-2C36-45A4-9FDF-D9B0E3426219}" type="presOf" srcId="{EEF42F4A-6D10-4343-B83E-38160DDCDD25}" destId="{36817EBD-6605-442D-A516-3841D42AF12E}" srcOrd="0" destOrd="0" presId="urn:microsoft.com/office/officeart/2005/8/layout/vList2"/>
    <dgm:cxn modelId="{321FCE4E-974B-4347-9976-EAE2A66D13E5}" type="presOf" srcId="{2AE85FBA-BD70-48B9-A350-02AFEF0C10B6}" destId="{915D37A8-BEAD-4A63-B6FB-6756078249B1}" srcOrd="0" destOrd="0" presId="urn:microsoft.com/office/officeart/2005/8/layout/vList2"/>
    <dgm:cxn modelId="{8FFF0EE8-8CE3-403D-B883-0129B1AE62CC}" srcId="{147DF883-D090-4F4E-A301-651D2A95DB1C}" destId="{EEF42F4A-6D10-4343-B83E-38160DDCDD25}" srcOrd="0" destOrd="0" parTransId="{D400DD0A-0127-4345-AD3A-A112F3AADCD7}" sibTransId="{91AAB09A-7120-450A-B10A-7E09CDA56778}"/>
    <dgm:cxn modelId="{91A8D1C8-A4BF-4EB0-85D0-4D2016CBC6D4}" type="presParOf" srcId="{8FA6A829-136A-403B-B559-19F4670BFB37}" destId="{36817EBD-6605-442D-A516-3841D42AF12E}" srcOrd="0" destOrd="0" presId="urn:microsoft.com/office/officeart/2005/8/layout/vList2"/>
    <dgm:cxn modelId="{40811C41-4FAD-4536-AB40-00B44263D3E5}" type="presParOf" srcId="{8FA6A829-136A-403B-B559-19F4670BFB37}" destId="{AE753A08-6A96-4CEC-B97A-AB94A11BAC96}" srcOrd="1" destOrd="0" presId="urn:microsoft.com/office/officeart/2005/8/layout/vList2"/>
    <dgm:cxn modelId="{370AD196-B8BA-4CAF-8AD4-9356D38544E5}" type="presParOf" srcId="{8FA6A829-136A-403B-B559-19F4670BFB37}" destId="{915D37A8-BEAD-4A63-B6FB-6756078249B1}" srcOrd="2" destOrd="0" presId="urn:microsoft.com/office/officeart/2005/8/layout/vList2"/>
    <dgm:cxn modelId="{092F86F1-8E4D-43B7-81E8-54099EE8CF0D}" type="presParOf" srcId="{8FA6A829-136A-403B-B559-19F4670BFB37}" destId="{E5361D85-E96D-422D-BE27-D930F937A9FE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C0B08B5-6784-42C9-AE2D-CBA757716085}" type="doc">
      <dgm:prSet loTypeId="urn:microsoft.com/office/officeart/2005/8/layout/gear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04A85B4E-F1C1-4869-8D3C-F25325262F7E}">
      <dgm:prSet phldrT="[Text]"/>
      <dgm:spPr/>
      <dgm:t>
        <a:bodyPr/>
        <a:lstStyle/>
        <a:p>
          <a:pPr rtl="1"/>
          <a:r>
            <a:rPr lang="fa-IR" dirty="0" smtClean="0">
              <a:cs typeface="B Nazanin" pitchFamily="2" charset="-78"/>
            </a:rPr>
            <a:t>کسب رکورد 3 دقیقه 57 ثانیه در مسابقه دو 1500 متر پس از 3 هفته تمرین</a:t>
          </a:r>
        </a:p>
      </dgm:t>
    </dgm:pt>
    <dgm:pt modelId="{8869347F-61A5-4A50-8F01-9C6EE2169178}" type="parTrans" cxnId="{0C3DE14B-4474-4D88-B08B-C6CA1E5DB242}">
      <dgm:prSet/>
      <dgm:spPr/>
      <dgm:t>
        <a:bodyPr/>
        <a:lstStyle/>
        <a:p>
          <a:pPr rtl="1"/>
          <a:endParaRPr lang="fa-IR"/>
        </a:p>
      </dgm:t>
    </dgm:pt>
    <dgm:pt modelId="{6DFAEBBB-1B80-4F17-9B0B-804D0A7C3B14}" type="sibTrans" cxnId="{0C3DE14B-4474-4D88-B08B-C6CA1E5DB242}">
      <dgm:prSet/>
      <dgm:spPr/>
      <dgm:t>
        <a:bodyPr/>
        <a:lstStyle/>
        <a:p>
          <a:pPr rtl="1"/>
          <a:endParaRPr lang="fa-IR"/>
        </a:p>
      </dgm:t>
    </dgm:pt>
    <dgm:pt modelId="{2879202E-2B78-4C5C-92F4-809BFE027222}">
      <dgm:prSet phldrT="[Text]"/>
      <dgm:spPr/>
      <dgm:t>
        <a:bodyPr/>
        <a:lstStyle/>
        <a:p>
          <a:pPr rtl="1"/>
          <a:r>
            <a:rPr lang="fa-IR" dirty="0" smtClean="0">
              <a:cs typeface="B Nazanin" pitchFamily="2" charset="-78"/>
            </a:rPr>
            <a:t>دستیابی به 90% پرتاب موفق در پرتاب آزاد بسکتبال</a:t>
          </a:r>
          <a:endParaRPr lang="fa-IR" dirty="0">
            <a:cs typeface="B Nazanin" pitchFamily="2" charset="-78"/>
          </a:endParaRPr>
        </a:p>
      </dgm:t>
    </dgm:pt>
    <dgm:pt modelId="{C96FFE15-0625-4616-99C9-DDE5E0510424}" type="parTrans" cxnId="{3A590C96-E8C5-4009-B974-6EC2B2730C26}">
      <dgm:prSet/>
      <dgm:spPr/>
      <dgm:t>
        <a:bodyPr/>
        <a:lstStyle/>
        <a:p>
          <a:pPr rtl="1"/>
          <a:endParaRPr lang="fa-IR"/>
        </a:p>
      </dgm:t>
    </dgm:pt>
    <dgm:pt modelId="{0A996C89-FDA2-4B78-B83E-283E181B6CFF}" type="sibTrans" cxnId="{3A590C96-E8C5-4009-B974-6EC2B2730C26}">
      <dgm:prSet/>
      <dgm:spPr/>
      <dgm:t>
        <a:bodyPr/>
        <a:lstStyle/>
        <a:p>
          <a:pPr rtl="1"/>
          <a:endParaRPr lang="fa-IR"/>
        </a:p>
      </dgm:t>
    </dgm:pt>
    <dgm:pt modelId="{EC1F837E-D77F-4491-A117-6FF79C6A967C}">
      <dgm:prSet phldrT="[Text]"/>
      <dgm:spPr/>
      <dgm:t>
        <a:bodyPr/>
        <a:lstStyle/>
        <a:p>
          <a:pPr rtl="1"/>
          <a:r>
            <a:rPr lang="fa-IR" dirty="0" smtClean="0">
              <a:cs typeface="B Nazanin" pitchFamily="2" charset="-78"/>
            </a:rPr>
            <a:t>دستیابی به رکورد 100 کیلوگرم در وزنه برداری</a:t>
          </a:r>
          <a:endParaRPr lang="fa-IR" dirty="0">
            <a:cs typeface="B Nazanin" pitchFamily="2" charset="-78"/>
          </a:endParaRPr>
        </a:p>
      </dgm:t>
    </dgm:pt>
    <dgm:pt modelId="{BAD32687-A74A-4AD6-8C8B-170DD900F3EA}" type="parTrans" cxnId="{FF92B0A9-15B1-4B25-AFD5-01CC868D3784}">
      <dgm:prSet/>
      <dgm:spPr/>
      <dgm:t>
        <a:bodyPr/>
        <a:lstStyle/>
        <a:p>
          <a:pPr rtl="1"/>
          <a:endParaRPr lang="fa-IR"/>
        </a:p>
      </dgm:t>
    </dgm:pt>
    <dgm:pt modelId="{095CBE67-6D95-4B1F-B332-A6E9727E35AB}" type="sibTrans" cxnId="{FF92B0A9-15B1-4B25-AFD5-01CC868D3784}">
      <dgm:prSet/>
      <dgm:spPr/>
      <dgm:t>
        <a:bodyPr/>
        <a:lstStyle/>
        <a:p>
          <a:pPr rtl="1"/>
          <a:endParaRPr lang="fa-IR"/>
        </a:p>
      </dgm:t>
    </dgm:pt>
    <dgm:pt modelId="{DC5E442F-576A-4B79-B4EA-FF7DD4C95FB9}">
      <dgm:prSet phldrT="[Text]" phldr="1"/>
      <dgm:spPr/>
      <dgm:t>
        <a:bodyPr/>
        <a:lstStyle/>
        <a:p>
          <a:pPr rtl="1"/>
          <a:endParaRPr lang="fa-IR" dirty="0"/>
        </a:p>
      </dgm:t>
    </dgm:pt>
    <dgm:pt modelId="{692E23C1-0C82-4A0B-907D-93E641950B44}" type="parTrans" cxnId="{AE99EFEB-2B86-490E-BABC-9AEBF84FC339}">
      <dgm:prSet/>
      <dgm:spPr/>
      <dgm:t>
        <a:bodyPr/>
        <a:lstStyle/>
        <a:p>
          <a:pPr rtl="1"/>
          <a:endParaRPr lang="fa-IR"/>
        </a:p>
      </dgm:t>
    </dgm:pt>
    <dgm:pt modelId="{2588FC2F-F3AF-48FF-A8D2-5FAB8EDEE1BF}" type="sibTrans" cxnId="{AE99EFEB-2B86-490E-BABC-9AEBF84FC339}">
      <dgm:prSet/>
      <dgm:spPr/>
      <dgm:t>
        <a:bodyPr/>
        <a:lstStyle/>
        <a:p>
          <a:pPr rtl="1"/>
          <a:endParaRPr lang="fa-IR"/>
        </a:p>
      </dgm:t>
    </dgm:pt>
    <dgm:pt modelId="{91BB3925-4438-492A-A85A-0F95B67A82B1}" type="pres">
      <dgm:prSet presAssocID="{7C0B08B5-6784-42C9-AE2D-CBA757716085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E4C27680-8085-4303-9527-9AC65F13B820}" type="pres">
      <dgm:prSet presAssocID="{04A85B4E-F1C1-4869-8D3C-F25325262F7E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08FBD02C-7971-4FD5-90FF-E522AD1448B8}" type="pres">
      <dgm:prSet presAssocID="{04A85B4E-F1C1-4869-8D3C-F25325262F7E}" presName="gear1srcNode" presStyleLbl="node1" presStyleIdx="0" presStyleCnt="3"/>
      <dgm:spPr/>
      <dgm:t>
        <a:bodyPr/>
        <a:lstStyle/>
        <a:p>
          <a:pPr rtl="1"/>
          <a:endParaRPr lang="fa-IR"/>
        </a:p>
      </dgm:t>
    </dgm:pt>
    <dgm:pt modelId="{167ED451-479D-40C2-94EC-64F3667D645E}" type="pres">
      <dgm:prSet presAssocID="{04A85B4E-F1C1-4869-8D3C-F25325262F7E}" presName="gear1dstNode" presStyleLbl="node1" presStyleIdx="0" presStyleCnt="3"/>
      <dgm:spPr/>
      <dgm:t>
        <a:bodyPr/>
        <a:lstStyle/>
        <a:p>
          <a:pPr rtl="1"/>
          <a:endParaRPr lang="fa-IR"/>
        </a:p>
      </dgm:t>
    </dgm:pt>
    <dgm:pt modelId="{5681B5F4-9D9D-449C-AB4E-707ECCA94244}" type="pres">
      <dgm:prSet presAssocID="{2879202E-2B78-4C5C-92F4-809BFE027222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34A7C1C9-AC98-481A-88C3-A6732B4E8A03}" type="pres">
      <dgm:prSet presAssocID="{2879202E-2B78-4C5C-92F4-809BFE027222}" presName="gear2srcNode" presStyleLbl="node1" presStyleIdx="1" presStyleCnt="3"/>
      <dgm:spPr/>
      <dgm:t>
        <a:bodyPr/>
        <a:lstStyle/>
        <a:p>
          <a:pPr rtl="1"/>
          <a:endParaRPr lang="fa-IR"/>
        </a:p>
      </dgm:t>
    </dgm:pt>
    <dgm:pt modelId="{6A0C0C31-FED8-4DC5-8200-3A9F4ED68B16}" type="pres">
      <dgm:prSet presAssocID="{2879202E-2B78-4C5C-92F4-809BFE027222}" presName="gear2dstNode" presStyleLbl="node1" presStyleIdx="1" presStyleCnt="3"/>
      <dgm:spPr/>
      <dgm:t>
        <a:bodyPr/>
        <a:lstStyle/>
        <a:p>
          <a:pPr rtl="1"/>
          <a:endParaRPr lang="fa-IR"/>
        </a:p>
      </dgm:t>
    </dgm:pt>
    <dgm:pt modelId="{5C2C2A9F-0FE6-4E90-B096-8AFD86A35228}" type="pres">
      <dgm:prSet presAssocID="{EC1F837E-D77F-4491-A117-6FF79C6A967C}" presName="gear3" presStyleLbl="node1" presStyleIdx="2" presStyleCnt="3"/>
      <dgm:spPr/>
      <dgm:t>
        <a:bodyPr/>
        <a:lstStyle/>
        <a:p>
          <a:pPr rtl="1"/>
          <a:endParaRPr lang="fa-IR"/>
        </a:p>
      </dgm:t>
    </dgm:pt>
    <dgm:pt modelId="{AAFAD1AC-18ED-41EF-9B79-C6582EB982F8}" type="pres">
      <dgm:prSet presAssocID="{EC1F837E-D77F-4491-A117-6FF79C6A967C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1B9AE922-9A89-44F9-AF4C-B8E82736023D}" type="pres">
      <dgm:prSet presAssocID="{EC1F837E-D77F-4491-A117-6FF79C6A967C}" presName="gear3srcNode" presStyleLbl="node1" presStyleIdx="2" presStyleCnt="3"/>
      <dgm:spPr/>
      <dgm:t>
        <a:bodyPr/>
        <a:lstStyle/>
        <a:p>
          <a:pPr rtl="1"/>
          <a:endParaRPr lang="fa-IR"/>
        </a:p>
      </dgm:t>
    </dgm:pt>
    <dgm:pt modelId="{965F5488-C8F3-4A62-8553-A88181815D38}" type="pres">
      <dgm:prSet presAssocID="{EC1F837E-D77F-4491-A117-6FF79C6A967C}" presName="gear3dstNode" presStyleLbl="node1" presStyleIdx="2" presStyleCnt="3"/>
      <dgm:spPr/>
      <dgm:t>
        <a:bodyPr/>
        <a:lstStyle/>
        <a:p>
          <a:pPr rtl="1"/>
          <a:endParaRPr lang="fa-IR"/>
        </a:p>
      </dgm:t>
    </dgm:pt>
    <dgm:pt modelId="{CC242622-F903-46F6-B2C3-B6FA5219D5F4}" type="pres">
      <dgm:prSet presAssocID="{6DFAEBBB-1B80-4F17-9B0B-804D0A7C3B14}" presName="connector1" presStyleLbl="sibTrans2D1" presStyleIdx="0" presStyleCnt="3"/>
      <dgm:spPr/>
      <dgm:t>
        <a:bodyPr/>
        <a:lstStyle/>
        <a:p>
          <a:pPr rtl="1"/>
          <a:endParaRPr lang="fa-IR"/>
        </a:p>
      </dgm:t>
    </dgm:pt>
    <dgm:pt modelId="{C7795B26-22FC-4B64-98E6-062F764B5B2B}" type="pres">
      <dgm:prSet presAssocID="{0A996C89-FDA2-4B78-B83E-283E181B6CFF}" presName="connector2" presStyleLbl="sibTrans2D1" presStyleIdx="1" presStyleCnt="3"/>
      <dgm:spPr/>
      <dgm:t>
        <a:bodyPr/>
        <a:lstStyle/>
        <a:p>
          <a:pPr rtl="1"/>
          <a:endParaRPr lang="fa-IR"/>
        </a:p>
      </dgm:t>
    </dgm:pt>
    <dgm:pt modelId="{D06425B3-6CA4-430B-B8F0-7724D0BB3A12}" type="pres">
      <dgm:prSet presAssocID="{095CBE67-6D95-4B1F-B332-A6E9727E35AB}" presName="connector3" presStyleLbl="sibTrans2D1" presStyleIdx="2" presStyleCnt="3"/>
      <dgm:spPr/>
      <dgm:t>
        <a:bodyPr/>
        <a:lstStyle/>
        <a:p>
          <a:pPr rtl="1"/>
          <a:endParaRPr lang="fa-IR"/>
        </a:p>
      </dgm:t>
    </dgm:pt>
  </dgm:ptLst>
  <dgm:cxnLst>
    <dgm:cxn modelId="{1807CF69-ECFF-4772-89CD-5E254096D990}" type="presOf" srcId="{2879202E-2B78-4C5C-92F4-809BFE027222}" destId="{34A7C1C9-AC98-481A-88C3-A6732B4E8A03}" srcOrd="1" destOrd="0" presId="urn:microsoft.com/office/officeart/2005/8/layout/gear1"/>
    <dgm:cxn modelId="{B20CE372-F845-419C-A3DA-1CAED3379EAE}" type="presOf" srcId="{7C0B08B5-6784-42C9-AE2D-CBA757716085}" destId="{91BB3925-4438-492A-A85A-0F95B67A82B1}" srcOrd="0" destOrd="0" presId="urn:microsoft.com/office/officeart/2005/8/layout/gear1"/>
    <dgm:cxn modelId="{E2AFB50E-03A7-4D5A-948E-293287A1B8B3}" type="presOf" srcId="{EC1F837E-D77F-4491-A117-6FF79C6A967C}" destId="{1B9AE922-9A89-44F9-AF4C-B8E82736023D}" srcOrd="2" destOrd="0" presId="urn:microsoft.com/office/officeart/2005/8/layout/gear1"/>
    <dgm:cxn modelId="{4262F679-CCCD-4D2D-9FF6-1ECB4C954FA4}" type="presOf" srcId="{095CBE67-6D95-4B1F-B332-A6E9727E35AB}" destId="{D06425B3-6CA4-430B-B8F0-7724D0BB3A12}" srcOrd="0" destOrd="0" presId="urn:microsoft.com/office/officeart/2005/8/layout/gear1"/>
    <dgm:cxn modelId="{AE99EFEB-2B86-490E-BABC-9AEBF84FC339}" srcId="{7C0B08B5-6784-42C9-AE2D-CBA757716085}" destId="{DC5E442F-576A-4B79-B4EA-FF7DD4C95FB9}" srcOrd="3" destOrd="0" parTransId="{692E23C1-0C82-4A0B-907D-93E641950B44}" sibTransId="{2588FC2F-F3AF-48FF-A8D2-5FAB8EDEE1BF}"/>
    <dgm:cxn modelId="{E92CD975-E9D7-4364-97D1-F1B7228418F1}" type="presOf" srcId="{EC1F837E-D77F-4491-A117-6FF79C6A967C}" destId="{965F5488-C8F3-4A62-8553-A88181815D38}" srcOrd="3" destOrd="0" presId="urn:microsoft.com/office/officeart/2005/8/layout/gear1"/>
    <dgm:cxn modelId="{EBD1D79F-53A7-45E3-B24A-541C9491C996}" type="presOf" srcId="{EC1F837E-D77F-4491-A117-6FF79C6A967C}" destId="{AAFAD1AC-18ED-41EF-9B79-C6582EB982F8}" srcOrd="1" destOrd="0" presId="urn:microsoft.com/office/officeart/2005/8/layout/gear1"/>
    <dgm:cxn modelId="{3A590C96-E8C5-4009-B974-6EC2B2730C26}" srcId="{7C0B08B5-6784-42C9-AE2D-CBA757716085}" destId="{2879202E-2B78-4C5C-92F4-809BFE027222}" srcOrd="1" destOrd="0" parTransId="{C96FFE15-0625-4616-99C9-DDE5E0510424}" sibTransId="{0A996C89-FDA2-4B78-B83E-283E181B6CFF}"/>
    <dgm:cxn modelId="{400EEB81-C7C0-4F64-8E51-7D7004A24119}" type="presOf" srcId="{EC1F837E-D77F-4491-A117-6FF79C6A967C}" destId="{5C2C2A9F-0FE6-4E90-B096-8AFD86A35228}" srcOrd="0" destOrd="0" presId="urn:microsoft.com/office/officeart/2005/8/layout/gear1"/>
    <dgm:cxn modelId="{9F156522-38C0-4FFC-8DC7-D5F1C13713D1}" type="presOf" srcId="{04A85B4E-F1C1-4869-8D3C-F25325262F7E}" destId="{08FBD02C-7971-4FD5-90FF-E522AD1448B8}" srcOrd="1" destOrd="0" presId="urn:microsoft.com/office/officeart/2005/8/layout/gear1"/>
    <dgm:cxn modelId="{4B5457D0-3D44-4B04-A077-94D9DB4F671B}" type="presOf" srcId="{04A85B4E-F1C1-4869-8D3C-F25325262F7E}" destId="{E4C27680-8085-4303-9527-9AC65F13B820}" srcOrd="0" destOrd="0" presId="urn:microsoft.com/office/officeart/2005/8/layout/gear1"/>
    <dgm:cxn modelId="{C38808F4-06D9-4770-B5A6-3924B6ACF118}" type="presOf" srcId="{04A85B4E-F1C1-4869-8D3C-F25325262F7E}" destId="{167ED451-479D-40C2-94EC-64F3667D645E}" srcOrd="2" destOrd="0" presId="urn:microsoft.com/office/officeart/2005/8/layout/gear1"/>
    <dgm:cxn modelId="{0C3DE14B-4474-4D88-B08B-C6CA1E5DB242}" srcId="{7C0B08B5-6784-42C9-AE2D-CBA757716085}" destId="{04A85B4E-F1C1-4869-8D3C-F25325262F7E}" srcOrd="0" destOrd="0" parTransId="{8869347F-61A5-4A50-8F01-9C6EE2169178}" sibTransId="{6DFAEBBB-1B80-4F17-9B0B-804D0A7C3B14}"/>
    <dgm:cxn modelId="{AD3B3A34-61E0-4059-8D01-45CBD81A0AA0}" type="presOf" srcId="{2879202E-2B78-4C5C-92F4-809BFE027222}" destId="{6A0C0C31-FED8-4DC5-8200-3A9F4ED68B16}" srcOrd="2" destOrd="0" presId="urn:microsoft.com/office/officeart/2005/8/layout/gear1"/>
    <dgm:cxn modelId="{F4E4DC0B-4589-4C51-8D05-78C31D4D1759}" type="presOf" srcId="{6DFAEBBB-1B80-4F17-9B0B-804D0A7C3B14}" destId="{CC242622-F903-46F6-B2C3-B6FA5219D5F4}" srcOrd="0" destOrd="0" presId="urn:microsoft.com/office/officeart/2005/8/layout/gear1"/>
    <dgm:cxn modelId="{FF92B0A9-15B1-4B25-AFD5-01CC868D3784}" srcId="{7C0B08B5-6784-42C9-AE2D-CBA757716085}" destId="{EC1F837E-D77F-4491-A117-6FF79C6A967C}" srcOrd="2" destOrd="0" parTransId="{BAD32687-A74A-4AD6-8C8B-170DD900F3EA}" sibTransId="{095CBE67-6D95-4B1F-B332-A6E9727E35AB}"/>
    <dgm:cxn modelId="{A80F9B2A-2C00-4599-992A-1B1143C5DA2A}" type="presOf" srcId="{0A996C89-FDA2-4B78-B83E-283E181B6CFF}" destId="{C7795B26-22FC-4B64-98E6-062F764B5B2B}" srcOrd="0" destOrd="0" presId="urn:microsoft.com/office/officeart/2005/8/layout/gear1"/>
    <dgm:cxn modelId="{46DDBEE2-F126-4BF4-8D9D-F07DF3AF4875}" type="presOf" srcId="{2879202E-2B78-4C5C-92F4-809BFE027222}" destId="{5681B5F4-9D9D-449C-AB4E-707ECCA94244}" srcOrd="0" destOrd="0" presId="urn:microsoft.com/office/officeart/2005/8/layout/gear1"/>
    <dgm:cxn modelId="{C5EE5422-E679-48B4-A7ED-6C78B73A2D76}" type="presParOf" srcId="{91BB3925-4438-492A-A85A-0F95B67A82B1}" destId="{E4C27680-8085-4303-9527-9AC65F13B820}" srcOrd="0" destOrd="0" presId="urn:microsoft.com/office/officeart/2005/8/layout/gear1"/>
    <dgm:cxn modelId="{F2FEDF19-9C69-4A7E-BF87-CB4392CBDE48}" type="presParOf" srcId="{91BB3925-4438-492A-A85A-0F95B67A82B1}" destId="{08FBD02C-7971-4FD5-90FF-E522AD1448B8}" srcOrd="1" destOrd="0" presId="urn:microsoft.com/office/officeart/2005/8/layout/gear1"/>
    <dgm:cxn modelId="{430484F2-98E6-4B9F-989D-AD85FDA4D307}" type="presParOf" srcId="{91BB3925-4438-492A-A85A-0F95B67A82B1}" destId="{167ED451-479D-40C2-94EC-64F3667D645E}" srcOrd="2" destOrd="0" presId="urn:microsoft.com/office/officeart/2005/8/layout/gear1"/>
    <dgm:cxn modelId="{0059E67B-1EA0-4AF4-A080-38C512E47EE0}" type="presParOf" srcId="{91BB3925-4438-492A-A85A-0F95B67A82B1}" destId="{5681B5F4-9D9D-449C-AB4E-707ECCA94244}" srcOrd="3" destOrd="0" presId="urn:microsoft.com/office/officeart/2005/8/layout/gear1"/>
    <dgm:cxn modelId="{B0C5DAB0-7EC9-497E-8CBC-118A78AA0305}" type="presParOf" srcId="{91BB3925-4438-492A-A85A-0F95B67A82B1}" destId="{34A7C1C9-AC98-481A-88C3-A6732B4E8A03}" srcOrd="4" destOrd="0" presId="urn:microsoft.com/office/officeart/2005/8/layout/gear1"/>
    <dgm:cxn modelId="{B7280619-6B17-4555-ADD4-A336358DB54B}" type="presParOf" srcId="{91BB3925-4438-492A-A85A-0F95B67A82B1}" destId="{6A0C0C31-FED8-4DC5-8200-3A9F4ED68B16}" srcOrd="5" destOrd="0" presId="urn:microsoft.com/office/officeart/2005/8/layout/gear1"/>
    <dgm:cxn modelId="{2C5AD9CC-C454-490D-B4FC-559BC8AF3FEE}" type="presParOf" srcId="{91BB3925-4438-492A-A85A-0F95B67A82B1}" destId="{5C2C2A9F-0FE6-4E90-B096-8AFD86A35228}" srcOrd="6" destOrd="0" presId="urn:microsoft.com/office/officeart/2005/8/layout/gear1"/>
    <dgm:cxn modelId="{3AAF5B75-A2BE-40AB-860A-41123AB5AC17}" type="presParOf" srcId="{91BB3925-4438-492A-A85A-0F95B67A82B1}" destId="{AAFAD1AC-18ED-41EF-9B79-C6582EB982F8}" srcOrd="7" destOrd="0" presId="urn:microsoft.com/office/officeart/2005/8/layout/gear1"/>
    <dgm:cxn modelId="{17EC666D-8DAC-4D77-A239-F12B9E25E2C2}" type="presParOf" srcId="{91BB3925-4438-492A-A85A-0F95B67A82B1}" destId="{1B9AE922-9A89-44F9-AF4C-B8E82736023D}" srcOrd="8" destOrd="0" presId="urn:microsoft.com/office/officeart/2005/8/layout/gear1"/>
    <dgm:cxn modelId="{1666BF1B-4276-4728-8E8D-0C7A01A95DC1}" type="presParOf" srcId="{91BB3925-4438-492A-A85A-0F95B67A82B1}" destId="{965F5488-C8F3-4A62-8553-A88181815D38}" srcOrd="9" destOrd="0" presId="urn:microsoft.com/office/officeart/2005/8/layout/gear1"/>
    <dgm:cxn modelId="{5AE5797F-49AE-42ED-91D5-C569D6DBDA9C}" type="presParOf" srcId="{91BB3925-4438-492A-A85A-0F95B67A82B1}" destId="{CC242622-F903-46F6-B2C3-B6FA5219D5F4}" srcOrd="10" destOrd="0" presId="urn:microsoft.com/office/officeart/2005/8/layout/gear1"/>
    <dgm:cxn modelId="{E4118CFC-0807-44DB-919A-2EEA1BAA8BB0}" type="presParOf" srcId="{91BB3925-4438-492A-A85A-0F95B67A82B1}" destId="{C7795B26-22FC-4B64-98E6-062F764B5B2B}" srcOrd="11" destOrd="0" presId="urn:microsoft.com/office/officeart/2005/8/layout/gear1"/>
    <dgm:cxn modelId="{1B15F765-CC3B-43BF-AF6D-AD4E6C93FB44}" type="presParOf" srcId="{91BB3925-4438-492A-A85A-0F95B67A82B1}" destId="{D06425B3-6CA4-430B-B8F0-7724D0BB3A12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D9C84A-C0B9-4F40-9C84-C28032952C64}">
      <dsp:nvSpPr>
        <dsp:cNvPr id="0" name=""/>
        <dsp:cNvSpPr/>
      </dsp:nvSpPr>
      <dsp:spPr>
        <a:xfrm>
          <a:off x="2849497" y="2528002"/>
          <a:ext cx="1801995" cy="18019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300" kern="1200" dirty="0" smtClean="0">
              <a:cs typeface="B Nazanin" pitchFamily="2" charset="-78"/>
            </a:rPr>
            <a:t>هدف چینی برای ورزشکاران</a:t>
          </a:r>
          <a:endParaRPr lang="fa-IR" sz="2300" kern="1200" dirty="0">
            <a:cs typeface="B Nazanin" pitchFamily="2" charset="-78"/>
          </a:endParaRPr>
        </a:p>
      </dsp:txBody>
      <dsp:txXfrm>
        <a:off x="3113393" y="2791898"/>
        <a:ext cx="1274203" cy="1274203"/>
      </dsp:txXfrm>
    </dsp:sp>
    <dsp:sp modelId="{AC01E427-BE00-4A06-AF4F-D99AECF91DF1}">
      <dsp:nvSpPr>
        <dsp:cNvPr id="0" name=""/>
        <dsp:cNvSpPr/>
      </dsp:nvSpPr>
      <dsp:spPr>
        <a:xfrm rot="16200000">
          <a:off x="3558865" y="1870944"/>
          <a:ext cx="383259" cy="61267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1800" kern="1200"/>
        </a:p>
      </dsp:txBody>
      <dsp:txXfrm>
        <a:off x="3616354" y="2050969"/>
        <a:ext cx="268281" cy="367606"/>
      </dsp:txXfrm>
    </dsp:sp>
    <dsp:sp modelId="{0DCE4495-9800-41CF-B5B1-584031834D49}">
      <dsp:nvSpPr>
        <dsp:cNvPr id="0" name=""/>
        <dsp:cNvSpPr/>
      </dsp:nvSpPr>
      <dsp:spPr>
        <a:xfrm>
          <a:off x="2849497" y="2875"/>
          <a:ext cx="1801995" cy="1801995"/>
        </a:xfrm>
        <a:prstGeom prst="ellipse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300" kern="1200" dirty="0" smtClean="0">
              <a:cs typeface="B Nazanin" pitchFamily="2" charset="-78"/>
            </a:rPr>
            <a:t>دامنه کاربرد </a:t>
          </a:r>
          <a:endParaRPr lang="fa-IR" sz="2300" kern="1200" dirty="0">
            <a:cs typeface="B Nazanin" pitchFamily="2" charset="-78"/>
          </a:endParaRPr>
        </a:p>
      </dsp:txBody>
      <dsp:txXfrm>
        <a:off x="3113393" y="266771"/>
        <a:ext cx="1274203" cy="1274203"/>
      </dsp:txXfrm>
    </dsp:sp>
    <dsp:sp modelId="{721E48EF-C632-4174-9A3E-236695AC652A}">
      <dsp:nvSpPr>
        <dsp:cNvPr id="0" name=""/>
        <dsp:cNvSpPr/>
      </dsp:nvSpPr>
      <dsp:spPr>
        <a:xfrm>
          <a:off x="4810581" y="3122660"/>
          <a:ext cx="383259" cy="61267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1800" kern="1200"/>
        </a:p>
      </dsp:txBody>
      <dsp:txXfrm>
        <a:off x="4810581" y="3245196"/>
        <a:ext cx="268281" cy="367606"/>
      </dsp:txXfrm>
    </dsp:sp>
    <dsp:sp modelId="{2C9EAECA-068E-4D15-932B-06ADE3B5645C}">
      <dsp:nvSpPr>
        <dsp:cNvPr id="0" name=""/>
        <dsp:cNvSpPr/>
      </dsp:nvSpPr>
      <dsp:spPr>
        <a:xfrm>
          <a:off x="5374623" y="2528002"/>
          <a:ext cx="1801995" cy="1801995"/>
        </a:xfrm>
        <a:prstGeom prst="ellipse">
          <a:avLst/>
        </a:prstGeom>
        <a:solidFill>
          <a:schemeClr val="accent3"/>
        </a:solidFill>
        <a:ln w="25400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300" kern="1200" dirty="0" smtClean="0">
              <a:cs typeface="B Nazanin" pitchFamily="2" charset="-78"/>
            </a:rPr>
            <a:t>قابل حصول بودن </a:t>
          </a:r>
          <a:endParaRPr lang="fa-IR" sz="2300" kern="1200" dirty="0">
            <a:cs typeface="B Nazanin" pitchFamily="2" charset="-78"/>
          </a:endParaRPr>
        </a:p>
      </dsp:txBody>
      <dsp:txXfrm>
        <a:off x="5638519" y="2791898"/>
        <a:ext cx="1274203" cy="1274203"/>
      </dsp:txXfrm>
    </dsp:sp>
    <dsp:sp modelId="{E700784F-87FE-43FD-BCE8-B48A56E2C9A6}">
      <dsp:nvSpPr>
        <dsp:cNvPr id="0" name=""/>
        <dsp:cNvSpPr/>
      </dsp:nvSpPr>
      <dsp:spPr>
        <a:xfrm rot="5400000">
          <a:off x="3558865" y="4374377"/>
          <a:ext cx="383259" cy="61267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1800" kern="1200"/>
        </a:p>
      </dsp:txBody>
      <dsp:txXfrm>
        <a:off x="3616354" y="4439424"/>
        <a:ext cx="268281" cy="367606"/>
      </dsp:txXfrm>
    </dsp:sp>
    <dsp:sp modelId="{AC99B787-8117-4398-9959-9BC5B6B74D48}">
      <dsp:nvSpPr>
        <dsp:cNvPr id="0" name=""/>
        <dsp:cNvSpPr/>
      </dsp:nvSpPr>
      <dsp:spPr>
        <a:xfrm>
          <a:off x="2849497" y="5053128"/>
          <a:ext cx="1801995" cy="1801995"/>
        </a:xfrm>
        <a:prstGeom prst="ellipse">
          <a:avLst/>
        </a:prstGeom>
        <a:solidFill>
          <a:schemeClr val="accent4"/>
        </a:solidFill>
        <a:ln w="254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300" kern="1200" dirty="0" smtClean="0">
              <a:cs typeface="B Nazanin" pitchFamily="2" charset="-78"/>
            </a:rPr>
            <a:t>ارزش و فایده </a:t>
          </a:r>
          <a:endParaRPr lang="fa-IR" sz="2300" kern="1200" dirty="0">
            <a:cs typeface="B Nazanin" pitchFamily="2" charset="-78"/>
          </a:endParaRPr>
        </a:p>
      </dsp:txBody>
      <dsp:txXfrm>
        <a:off x="3113393" y="5317024"/>
        <a:ext cx="1274203" cy="1274203"/>
      </dsp:txXfrm>
    </dsp:sp>
    <dsp:sp modelId="{639EA1DF-B333-4BD7-B071-F92F744FDD7E}">
      <dsp:nvSpPr>
        <dsp:cNvPr id="0" name=""/>
        <dsp:cNvSpPr/>
      </dsp:nvSpPr>
      <dsp:spPr>
        <a:xfrm rot="10800000">
          <a:off x="2307149" y="3122660"/>
          <a:ext cx="383259" cy="61267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1800" kern="1200"/>
        </a:p>
      </dsp:txBody>
      <dsp:txXfrm rot="10800000">
        <a:off x="2422127" y="3245196"/>
        <a:ext cx="268281" cy="367606"/>
      </dsp:txXfrm>
    </dsp:sp>
    <dsp:sp modelId="{96FDF1F3-144D-43C9-BC39-C47827684418}">
      <dsp:nvSpPr>
        <dsp:cNvPr id="0" name=""/>
        <dsp:cNvSpPr/>
      </dsp:nvSpPr>
      <dsp:spPr>
        <a:xfrm>
          <a:off x="324370" y="2528002"/>
          <a:ext cx="1801995" cy="1801995"/>
        </a:xfrm>
        <a:prstGeom prst="ellipse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300" kern="1200" dirty="0" smtClean="0">
              <a:cs typeface="B Nazanin" pitchFamily="2" charset="-78"/>
            </a:rPr>
            <a:t>تاثیر عاطفی </a:t>
          </a:r>
          <a:endParaRPr lang="fa-IR" sz="2300" kern="1200" dirty="0">
            <a:cs typeface="B Nazanin" pitchFamily="2" charset="-78"/>
          </a:endParaRPr>
        </a:p>
      </dsp:txBody>
      <dsp:txXfrm>
        <a:off x="588266" y="2791898"/>
        <a:ext cx="1274203" cy="127420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F68FD0-0A6C-491D-B7AF-E968B8ED31B6}">
      <dsp:nvSpPr>
        <dsp:cNvPr id="0" name=""/>
        <dsp:cNvSpPr/>
      </dsp:nvSpPr>
      <dsp:spPr>
        <a:xfrm>
          <a:off x="2669540" y="0"/>
          <a:ext cx="2160270" cy="120015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800" kern="1200" dirty="0" smtClean="0">
              <a:cs typeface="B Nazanin" pitchFamily="2" charset="-78"/>
            </a:rPr>
            <a:t>اهداف تیمی</a:t>
          </a:r>
          <a:endParaRPr lang="fa-IR" sz="3800" kern="1200" dirty="0">
            <a:cs typeface="B Nazanin" pitchFamily="2" charset="-78"/>
          </a:endParaRPr>
        </a:p>
      </dsp:txBody>
      <dsp:txXfrm>
        <a:off x="2704691" y="35151"/>
        <a:ext cx="2089968" cy="1129848"/>
      </dsp:txXfrm>
    </dsp:sp>
    <dsp:sp modelId="{BCE66D7E-5931-41CE-91E2-96C48136B71A}">
      <dsp:nvSpPr>
        <dsp:cNvPr id="0" name=""/>
        <dsp:cNvSpPr/>
      </dsp:nvSpPr>
      <dsp:spPr>
        <a:xfrm rot="5400000">
          <a:off x="3524646" y="1230153"/>
          <a:ext cx="450056" cy="54006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2300" kern="1200"/>
        </a:p>
      </dsp:txBody>
      <dsp:txXfrm rot="-5400000">
        <a:off x="3587654" y="1275159"/>
        <a:ext cx="324041" cy="315039"/>
      </dsp:txXfrm>
    </dsp:sp>
    <dsp:sp modelId="{AED2EDA3-E669-4B03-A30E-F10FA40B9790}">
      <dsp:nvSpPr>
        <dsp:cNvPr id="0" name=""/>
        <dsp:cNvSpPr/>
      </dsp:nvSpPr>
      <dsp:spPr>
        <a:xfrm>
          <a:off x="2669540" y="1800224"/>
          <a:ext cx="2160270" cy="1200150"/>
        </a:xfrm>
        <a:prstGeom prst="roundRect">
          <a:avLst>
            <a:gd name="adj" fmla="val 10000"/>
          </a:avLst>
        </a:prstGeom>
        <a:solidFill>
          <a:schemeClr val="accent2">
            <a:hueOff val="9504422"/>
            <a:satOff val="-18343"/>
            <a:lumOff val="-235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800" kern="1200" dirty="0" smtClean="0">
              <a:cs typeface="B Nazanin" pitchFamily="2" charset="-78"/>
            </a:rPr>
            <a:t>بلند مدت</a:t>
          </a:r>
          <a:endParaRPr lang="fa-IR" sz="3800" kern="1200" dirty="0">
            <a:cs typeface="B Nazanin" pitchFamily="2" charset="-78"/>
          </a:endParaRPr>
        </a:p>
      </dsp:txBody>
      <dsp:txXfrm>
        <a:off x="2704691" y="1835375"/>
        <a:ext cx="2089968" cy="1129848"/>
      </dsp:txXfrm>
    </dsp:sp>
    <dsp:sp modelId="{509B2F5A-0154-45E5-9136-27910766C28E}">
      <dsp:nvSpPr>
        <dsp:cNvPr id="0" name=""/>
        <dsp:cNvSpPr/>
      </dsp:nvSpPr>
      <dsp:spPr>
        <a:xfrm rot="5400000">
          <a:off x="3524646" y="3030378"/>
          <a:ext cx="450056" cy="54006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19008843"/>
            <a:satOff val="-36686"/>
            <a:lumOff val="-471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2300" kern="1200"/>
        </a:p>
      </dsp:txBody>
      <dsp:txXfrm rot="-5400000">
        <a:off x="3587654" y="3075384"/>
        <a:ext cx="324041" cy="315039"/>
      </dsp:txXfrm>
    </dsp:sp>
    <dsp:sp modelId="{795C38E0-33DC-45AD-A115-93FDBA02277F}">
      <dsp:nvSpPr>
        <dsp:cNvPr id="0" name=""/>
        <dsp:cNvSpPr/>
      </dsp:nvSpPr>
      <dsp:spPr>
        <a:xfrm>
          <a:off x="2669540" y="3600450"/>
          <a:ext cx="2160270" cy="1200150"/>
        </a:xfrm>
        <a:prstGeom prst="roundRect">
          <a:avLst>
            <a:gd name="adj" fmla="val 10000"/>
          </a:avLst>
        </a:prstGeom>
        <a:solidFill>
          <a:schemeClr val="accent2">
            <a:hueOff val="19008843"/>
            <a:satOff val="-36686"/>
            <a:lumOff val="-471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800" kern="1200" dirty="0" smtClean="0">
              <a:cs typeface="B Nazanin" pitchFamily="2" charset="-78"/>
            </a:rPr>
            <a:t>نتیجه ای</a:t>
          </a:r>
          <a:endParaRPr lang="fa-IR" sz="3800" kern="1200" dirty="0">
            <a:cs typeface="B Nazanin" pitchFamily="2" charset="-78"/>
          </a:endParaRPr>
        </a:p>
      </dsp:txBody>
      <dsp:txXfrm>
        <a:off x="2704691" y="3635601"/>
        <a:ext cx="2089968" cy="112984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36EBF2-9F3E-499A-A08C-D7E7EB5157DE}">
      <dsp:nvSpPr>
        <dsp:cNvPr id="0" name=""/>
        <dsp:cNvSpPr/>
      </dsp:nvSpPr>
      <dsp:spPr>
        <a:xfrm>
          <a:off x="1971072" y="0"/>
          <a:ext cx="2153855" cy="119658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600" kern="1200" dirty="0" smtClean="0">
              <a:cs typeface="B Nazanin" pitchFamily="2" charset="-78"/>
            </a:rPr>
            <a:t>اهداف فردی</a:t>
          </a:r>
          <a:endParaRPr lang="fa-IR" sz="2600" kern="1200" dirty="0">
            <a:cs typeface="B Nazanin" pitchFamily="2" charset="-78"/>
          </a:endParaRPr>
        </a:p>
      </dsp:txBody>
      <dsp:txXfrm>
        <a:off x="2006119" y="35047"/>
        <a:ext cx="2083761" cy="1126492"/>
      </dsp:txXfrm>
    </dsp:sp>
    <dsp:sp modelId="{A14C0F8C-033B-4192-B717-430C89399C4C}">
      <dsp:nvSpPr>
        <dsp:cNvPr id="0" name=""/>
        <dsp:cNvSpPr/>
      </dsp:nvSpPr>
      <dsp:spPr>
        <a:xfrm rot="5400000">
          <a:off x="2823640" y="1226501"/>
          <a:ext cx="448719" cy="5384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2100" kern="1200"/>
        </a:p>
      </dsp:txBody>
      <dsp:txXfrm rot="-5400000">
        <a:off x="2886461" y="1271373"/>
        <a:ext cx="323077" cy="314103"/>
      </dsp:txXfrm>
    </dsp:sp>
    <dsp:sp modelId="{550383ED-5D5D-4FFD-902C-22C282F1953B}">
      <dsp:nvSpPr>
        <dsp:cNvPr id="0" name=""/>
        <dsp:cNvSpPr/>
      </dsp:nvSpPr>
      <dsp:spPr>
        <a:xfrm>
          <a:off x="1971072" y="1794879"/>
          <a:ext cx="2153855" cy="1196586"/>
        </a:xfrm>
        <a:prstGeom prst="roundRect">
          <a:avLst>
            <a:gd name="adj" fmla="val 10000"/>
          </a:avLst>
        </a:prstGeom>
        <a:solidFill>
          <a:schemeClr val="accent5">
            <a:hueOff val="5941847"/>
            <a:satOff val="-30260"/>
            <a:lumOff val="55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600" kern="1200" dirty="0" smtClean="0">
              <a:cs typeface="B Nazanin" pitchFamily="2" charset="-78"/>
            </a:rPr>
            <a:t>عملکرد مهارت های فرد</a:t>
          </a:r>
          <a:endParaRPr lang="fa-IR" sz="2600" kern="1200" dirty="0">
            <a:cs typeface="B Nazanin" pitchFamily="2" charset="-78"/>
          </a:endParaRPr>
        </a:p>
      </dsp:txBody>
      <dsp:txXfrm>
        <a:off x="2006119" y="1829926"/>
        <a:ext cx="2083761" cy="1126492"/>
      </dsp:txXfrm>
    </dsp:sp>
    <dsp:sp modelId="{A6708308-6346-407F-BBAC-E35914C2A685}">
      <dsp:nvSpPr>
        <dsp:cNvPr id="0" name=""/>
        <dsp:cNvSpPr/>
      </dsp:nvSpPr>
      <dsp:spPr>
        <a:xfrm rot="5400000">
          <a:off x="2823640" y="3021380"/>
          <a:ext cx="448719" cy="53846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11883694"/>
            <a:satOff val="-60520"/>
            <a:lumOff val="1117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2100" kern="1200"/>
        </a:p>
      </dsp:txBody>
      <dsp:txXfrm rot="-5400000">
        <a:off x="2886461" y="3066252"/>
        <a:ext cx="323077" cy="314103"/>
      </dsp:txXfrm>
    </dsp:sp>
    <dsp:sp modelId="{C0D86E2B-500C-4E09-AA07-C4C70E8493C2}">
      <dsp:nvSpPr>
        <dsp:cNvPr id="0" name=""/>
        <dsp:cNvSpPr/>
      </dsp:nvSpPr>
      <dsp:spPr>
        <a:xfrm>
          <a:off x="1971072" y="3589759"/>
          <a:ext cx="2153855" cy="1196586"/>
        </a:xfrm>
        <a:prstGeom prst="roundRect">
          <a:avLst>
            <a:gd name="adj" fmla="val 10000"/>
          </a:avLst>
        </a:prstGeom>
        <a:solidFill>
          <a:schemeClr val="accent5">
            <a:hueOff val="11883694"/>
            <a:satOff val="-60520"/>
            <a:lumOff val="111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600" kern="1200" dirty="0" smtClean="0">
              <a:cs typeface="B Nazanin" pitchFamily="2" charset="-78"/>
            </a:rPr>
            <a:t>در راستای اهداف تیمی</a:t>
          </a:r>
          <a:endParaRPr lang="fa-IR" sz="2600" kern="1200" dirty="0">
            <a:cs typeface="B Nazanin" pitchFamily="2" charset="-78"/>
          </a:endParaRPr>
        </a:p>
      </dsp:txBody>
      <dsp:txXfrm>
        <a:off x="2006119" y="3624806"/>
        <a:ext cx="2083761" cy="11264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41842C-A3FA-4814-9937-DB75C5936581}">
      <dsp:nvSpPr>
        <dsp:cNvPr id="0" name=""/>
        <dsp:cNvSpPr/>
      </dsp:nvSpPr>
      <dsp:spPr>
        <a:xfrm>
          <a:off x="0" y="0"/>
          <a:ext cx="9144000" cy="2057400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800" b="1" kern="1200" dirty="0" smtClean="0">
              <a:cs typeface="B Nazanin" pitchFamily="2" charset="-78"/>
            </a:rPr>
            <a:t>تعیین اهداف بر پایه عملکرد ورزشکار باعث</a:t>
          </a:r>
          <a:endParaRPr lang="fa-IR" sz="4800" b="1" kern="1200" dirty="0">
            <a:cs typeface="B Nazanin" pitchFamily="2" charset="-78"/>
          </a:endParaRPr>
        </a:p>
      </dsp:txBody>
      <dsp:txXfrm>
        <a:off x="0" y="0"/>
        <a:ext cx="9144000" cy="2057400"/>
      </dsp:txXfrm>
    </dsp:sp>
    <dsp:sp modelId="{B94903D2-B27D-43B3-820D-85992D4C6AC9}">
      <dsp:nvSpPr>
        <dsp:cNvPr id="0" name=""/>
        <dsp:cNvSpPr/>
      </dsp:nvSpPr>
      <dsp:spPr>
        <a:xfrm>
          <a:off x="4464" y="2057400"/>
          <a:ext cx="3045023" cy="4320540"/>
        </a:xfrm>
        <a:prstGeom prst="rect">
          <a:avLst/>
        </a:prstGeom>
        <a:gradFill rotWithShape="1">
          <a:gsLst>
            <a:gs pos="0">
              <a:schemeClr val="accent6">
                <a:tint val="35000"/>
                <a:satMod val="253000"/>
              </a:schemeClr>
            </a:gs>
            <a:gs pos="50000">
              <a:schemeClr val="accent6">
                <a:tint val="42000"/>
                <a:satMod val="255000"/>
              </a:schemeClr>
            </a:gs>
            <a:gs pos="97000">
              <a:schemeClr val="accent6">
                <a:tint val="53000"/>
                <a:satMod val="260000"/>
              </a:schemeClr>
            </a:gs>
            <a:gs pos="100000">
              <a:schemeClr val="accent6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6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500" kern="1200" dirty="0" smtClean="0">
              <a:cs typeface="B Nazanin" pitchFamily="2" charset="-78"/>
            </a:rPr>
            <a:t>رشد اعتماد به نفس</a:t>
          </a:r>
          <a:endParaRPr lang="fa-IR" sz="6500" kern="1200" dirty="0">
            <a:cs typeface="B Nazanin" pitchFamily="2" charset="-78"/>
          </a:endParaRPr>
        </a:p>
      </dsp:txBody>
      <dsp:txXfrm>
        <a:off x="4464" y="2057400"/>
        <a:ext cx="3045023" cy="4320540"/>
      </dsp:txXfrm>
    </dsp:sp>
    <dsp:sp modelId="{632970B8-5C09-4AA7-87EE-6CCC40B6E0E2}">
      <dsp:nvSpPr>
        <dsp:cNvPr id="0" name=""/>
        <dsp:cNvSpPr/>
      </dsp:nvSpPr>
      <dsp:spPr>
        <a:xfrm>
          <a:off x="3049488" y="2057400"/>
          <a:ext cx="3045023" cy="4320540"/>
        </a:xfrm>
        <a:prstGeom prst="rect">
          <a:avLst/>
        </a:prstGeom>
        <a:gradFill rotWithShape="1">
          <a:gsLst>
            <a:gs pos="0">
              <a:schemeClr val="accent5">
                <a:tint val="35000"/>
                <a:satMod val="253000"/>
              </a:schemeClr>
            </a:gs>
            <a:gs pos="50000">
              <a:schemeClr val="accent5">
                <a:tint val="42000"/>
                <a:satMod val="255000"/>
              </a:schemeClr>
            </a:gs>
            <a:gs pos="97000">
              <a:schemeClr val="accent5">
                <a:tint val="53000"/>
                <a:satMod val="260000"/>
              </a:schemeClr>
            </a:gs>
            <a:gs pos="100000">
              <a:schemeClr val="accent5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5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500" kern="1200" dirty="0" smtClean="0">
              <a:cs typeface="B Nazanin" pitchFamily="2" charset="-78"/>
            </a:rPr>
            <a:t>بهبود عملکرد ورزشکار</a:t>
          </a:r>
          <a:endParaRPr lang="fa-IR" sz="6500" kern="1200" dirty="0">
            <a:cs typeface="B Nazanin" pitchFamily="2" charset="-78"/>
          </a:endParaRPr>
        </a:p>
      </dsp:txBody>
      <dsp:txXfrm>
        <a:off x="3049488" y="2057400"/>
        <a:ext cx="3045023" cy="4320540"/>
      </dsp:txXfrm>
    </dsp:sp>
    <dsp:sp modelId="{C5BED466-902F-426E-830B-1C8E8D5C67A4}">
      <dsp:nvSpPr>
        <dsp:cNvPr id="0" name=""/>
        <dsp:cNvSpPr/>
      </dsp:nvSpPr>
      <dsp:spPr>
        <a:xfrm>
          <a:off x="6094511" y="2057400"/>
          <a:ext cx="3045023" cy="4320540"/>
        </a:xfrm>
        <a:prstGeom prst="rect">
          <a:avLst/>
        </a:prstGeom>
        <a:gradFill rotWithShape="1">
          <a:gsLst>
            <a:gs pos="0">
              <a:schemeClr val="accent4">
                <a:tint val="35000"/>
                <a:satMod val="253000"/>
              </a:schemeClr>
            </a:gs>
            <a:gs pos="50000">
              <a:schemeClr val="accent4">
                <a:tint val="42000"/>
                <a:satMod val="255000"/>
              </a:schemeClr>
            </a:gs>
            <a:gs pos="97000">
              <a:schemeClr val="accent4">
                <a:tint val="53000"/>
                <a:satMod val="260000"/>
              </a:schemeClr>
            </a:gs>
            <a:gs pos="100000">
              <a:schemeClr val="accent4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4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500" kern="1200" dirty="0" smtClean="0">
              <a:cs typeface="B Nazanin" pitchFamily="2" charset="-78"/>
            </a:rPr>
            <a:t>ایجاد انگیزه</a:t>
          </a:r>
          <a:endParaRPr lang="fa-IR" sz="6500" kern="1200" dirty="0">
            <a:cs typeface="B Nazanin" pitchFamily="2" charset="-78"/>
          </a:endParaRPr>
        </a:p>
      </dsp:txBody>
      <dsp:txXfrm>
        <a:off x="6094511" y="2057400"/>
        <a:ext cx="3045023" cy="4320540"/>
      </dsp:txXfrm>
    </dsp:sp>
    <dsp:sp modelId="{9BA0FBD9-9762-47E5-9B07-FE636AB048CD}">
      <dsp:nvSpPr>
        <dsp:cNvPr id="0" name=""/>
        <dsp:cNvSpPr/>
      </dsp:nvSpPr>
      <dsp:spPr>
        <a:xfrm>
          <a:off x="0" y="6377940"/>
          <a:ext cx="9144000" cy="48006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  <a:bevelB w="88900" h="121750" prst="angle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171891-5D1C-49DB-8CAB-A49270959FD2}">
      <dsp:nvSpPr>
        <dsp:cNvPr id="0" name=""/>
        <dsp:cNvSpPr/>
      </dsp:nvSpPr>
      <dsp:spPr>
        <a:xfrm>
          <a:off x="167879" y="0"/>
          <a:ext cx="3000396" cy="3000396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060890-AB3B-46D1-A9D6-084D44084A47}">
      <dsp:nvSpPr>
        <dsp:cNvPr id="0" name=""/>
        <dsp:cNvSpPr/>
      </dsp:nvSpPr>
      <dsp:spPr>
        <a:xfrm>
          <a:off x="1668077" y="301651"/>
          <a:ext cx="1950257" cy="71024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500" kern="1200" dirty="0" smtClean="0">
              <a:cs typeface="B Nazanin" pitchFamily="2" charset="-78"/>
            </a:rPr>
            <a:t>منابع</a:t>
          </a:r>
          <a:endParaRPr lang="fa-IR" sz="2500" kern="1200" dirty="0">
            <a:cs typeface="B Nazanin" pitchFamily="2" charset="-78"/>
          </a:endParaRPr>
        </a:p>
      </dsp:txBody>
      <dsp:txXfrm>
        <a:off x="1702748" y="336322"/>
        <a:ext cx="1880915" cy="640907"/>
      </dsp:txXfrm>
    </dsp:sp>
    <dsp:sp modelId="{A20E4B93-351B-4D9B-B541-5D1861858807}">
      <dsp:nvSpPr>
        <dsp:cNvPr id="0" name=""/>
        <dsp:cNvSpPr/>
      </dsp:nvSpPr>
      <dsp:spPr>
        <a:xfrm>
          <a:off x="1668077" y="1100682"/>
          <a:ext cx="1950257" cy="71024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500" kern="1200" dirty="0" smtClean="0">
              <a:cs typeface="B Nazanin" pitchFamily="2" charset="-78"/>
            </a:rPr>
            <a:t>نیروی انسانی</a:t>
          </a:r>
          <a:endParaRPr lang="fa-IR" sz="2500" kern="1200" dirty="0">
            <a:cs typeface="B Nazanin" pitchFamily="2" charset="-78"/>
          </a:endParaRPr>
        </a:p>
      </dsp:txBody>
      <dsp:txXfrm>
        <a:off x="1702748" y="1135353"/>
        <a:ext cx="1880915" cy="640907"/>
      </dsp:txXfrm>
    </dsp:sp>
    <dsp:sp modelId="{3CD431DA-59B7-4514-A73C-DC828726B719}">
      <dsp:nvSpPr>
        <dsp:cNvPr id="0" name=""/>
        <dsp:cNvSpPr/>
      </dsp:nvSpPr>
      <dsp:spPr>
        <a:xfrm>
          <a:off x="1668077" y="1899713"/>
          <a:ext cx="1950257" cy="71024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500" kern="1200" dirty="0" smtClean="0">
              <a:cs typeface="B Nazanin" pitchFamily="2" charset="-78"/>
            </a:rPr>
            <a:t>مدت زمان</a:t>
          </a:r>
          <a:endParaRPr lang="fa-IR" sz="2500" kern="1200" dirty="0">
            <a:cs typeface="B Nazanin" pitchFamily="2" charset="-78"/>
          </a:endParaRPr>
        </a:p>
      </dsp:txBody>
      <dsp:txXfrm>
        <a:off x="1702748" y="1934384"/>
        <a:ext cx="1880915" cy="64090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EC6F24-88F3-41CD-B592-A6A309C20878}">
      <dsp:nvSpPr>
        <dsp:cNvPr id="0" name=""/>
        <dsp:cNvSpPr/>
      </dsp:nvSpPr>
      <dsp:spPr>
        <a:xfrm>
          <a:off x="2916240" y="1908174"/>
          <a:ext cx="1358922" cy="1358922"/>
        </a:xfrm>
        <a:prstGeom prst="ellipse">
          <a:avLst/>
        </a:prstGeom>
        <a:gradFill rotWithShape="1">
          <a:gsLst>
            <a:gs pos="0">
              <a:schemeClr val="accent4">
                <a:tint val="35000"/>
                <a:satMod val="253000"/>
              </a:schemeClr>
            </a:gs>
            <a:gs pos="50000">
              <a:schemeClr val="accent4">
                <a:tint val="42000"/>
                <a:satMod val="255000"/>
              </a:schemeClr>
            </a:gs>
            <a:gs pos="97000">
              <a:schemeClr val="accent4">
                <a:tint val="53000"/>
                <a:satMod val="260000"/>
              </a:schemeClr>
            </a:gs>
            <a:gs pos="100000">
              <a:schemeClr val="accent4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4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600" kern="1200" dirty="0" smtClean="0">
              <a:cs typeface="B Nazanin" pitchFamily="2" charset="-78"/>
            </a:rPr>
            <a:t>فایده هدف</a:t>
          </a:r>
          <a:endParaRPr lang="fa-IR" sz="2600" kern="1200" dirty="0">
            <a:cs typeface="B Nazanin" pitchFamily="2" charset="-78"/>
          </a:endParaRPr>
        </a:p>
      </dsp:txBody>
      <dsp:txXfrm>
        <a:off x="3115250" y="2107184"/>
        <a:ext cx="960902" cy="960902"/>
      </dsp:txXfrm>
    </dsp:sp>
    <dsp:sp modelId="{20D3A2B7-4B28-4573-B748-DB0448E419B2}">
      <dsp:nvSpPr>
        <dsp:cNvPr id="0" name=""/>
        <dsp:cNvSpPr/>
      </dsp:nvSpPr>
      <dsp:spPr>
        <a:xfrm rot="16200000">
          <a:off x="3451018" y="1412360"/>
          <a:ext cx="289366" cy="4620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2100" kern="1200"/>
        </a:p>
      </dsp:txBody>
      <dsp:txXfrm>
        <a:off x="3494423" y="1548172"/>
        <a:ext cx="202556" cy="277219"/>
      </dsp:txXfrm>
    </dsp:sp>
    <dsp:sp modelId="{EC6D491E-91EA-422A-856D-0AE3DF02F941}">
      <dsp:nvSpPr>
        <dsp:cNvPr id="0" name=""/>
        <dsp:cNvSpPr/>
      </dsp:nvSpPr>
      <dsp:spPr>
        <a:xfrm>
          <a:off x="2916240" y="3278"/>
          <a:ext cx="1358922" cy="1358922"/>
        </a:xfrm>
        <a:prstGeom prst="ellipse">
          <a:avLst/>
        </a:prstGeom>
        <a:gradFill rotWithShape="1">
          <a:gsLst>
            <a:gs pos="0">
              <a:schemeClr val="accent1">
                <a:tint val="35000"/>
                <a:satMod val="253000"/>
              </a:schemeClr>
            </a:gs>
            <a:gs pos="50000">
              <a:schemeClr val="accent1">
                <a:tint val="42000"/>
                <a:satMod val="255000"/>
              </a:schemeClr>
            </a:gs>
            <a:gs pos="97000">
              <a:schemeClr val="accent1">
                <a:tint val="53000"/>
                <a:satMod val="260000"/>
              </a:schemeClr>
            </a:gs>
            <a:gs pos="100000">
              <a:schemeClr val="accent1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600" kern="1200" dirty="0" smtClean="0">
              <a:cs typeface="B Nazanin" pitchFamily="2" charset="-78"/>
            </a:rPr>
            <a:t>فردی یا گروهی</a:t>
          </a:r>
          <a:endParaRPr lang="fa-IR" sz="2600" kern="1200" dirty="0">
            <a:cs typeface="B Nazanin" pitchFamily="2" charset="-78"/>
          </a:endParaRPr>
        </a:p>
      </dsp:txBody>
      <dsp:txXfrm>
        <a:off x="3115250" y="202288"/>
        <a:ext cx="960902" cy="960902"/>
      </dsp:txXfrm>
    </dsp:sp>
    <dsp:sp modelId="{A2F1A1E9-8E95-48A1-98E6-DE9105797AB5}">
      <dsp:nvSpPr>
        <dsp:cNvPr id="0" name=""/>
        <dsp:cNvSpPr/>
      </dsp:nvSpPr>
      <dsp:spPr>
        <a:xfrm>
          <a:off x="4395277" y="2356619"/>
          <a:ext cx="289366" cy="4620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2100" kern="1200"/>
        </a:p>
      </dsp:txBody>
      <dsp:txXfrm>
        <a:off x="4395277" y="2449026"/>
        <a:ext cx="202556" cy="277219"/>
      </dsp:txXfrm>
    </dsp:sp>
    <dsp:sp modelId="{B7A9E285-044A-4505-9878-DD81C49DFFD6}">
      <dsp:nvSpPr>
        <dsp:cNvPr id="0" name=""/>
        <dsp:cNvSpPr/>
      </dsp:nvSpPr>
      <dsp:spPr>
        <a:xfrm>
          <a:off x="4821137" y="1908174"/>
          <a:ext cx="1358922" cy="1358922"/>
        </a:xfrm>
        <a:prstGeom prst="ellipse">
          <a:avLst/>
        </a:prstGeom>
        <a:gradFill rotWithShape="1">
          <a:gsLst>
            <a:gs pos="0">
              <a:schemeClr val="accent2">
                <a:tint val="35000"/>
                <a:satMod val="253000"/>
              </a:schemeClr>
            </a:gs>
            <a:gs pos="50000">
              <a:schemeClr val="accent2">
                <a:tint val="42000"/>
                <a:satMod val="255000"/>
              </a:schemeClr>
            </a:gs>
            <a:gs pos="97000">
              <a:schemeClr val="accent2">
                <a:tint val="53000"/>
                <a:satMod val="260000"/>
              </a:schemeClr>
            </a:gs>
            <a:gs pos="100000">
              <a:schemeClr val="accent2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2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600" kern="1200" dirty="0" smtClean="0">
              <a:cs typeface="B Nazanin" pitchFamily="2" charset="-78"/>
            </a:rPr>
            <a:t>بلند مدت</a:t>
          </a:r>
          <a:endParaRPr lang="fa-IR" sz="2600" kern="1200" dirty="0">
            <a:cs typeface="B Nazanin" pitchFamily="2" charset="-78"/>
          </a:endParaRPr>
        </a:p>
      </dsp:txBody>
      <dsp:txXfrm>
        <a:off x="5020147" y="2107184"/>
        <a:ext cx="960902" cy="960902"/>
      </dsp:txXfrm>
    </dsp:sp>
    <dsp:sp modelId="{84567472-6436-4A1E-81A3-0F87EDF73AB2}">
      <dsp:nvSpPr>
        <dsp:cNvPr id="0" name=""/>
        <dsp:cNvSpPr/>
      </dsp:nvSpPr>
      <dsp:spPr>
        <a:xfrm rot="5400000">
          <a:off x="3451018" y="3300877"/>
          <a:ext cx="289366" cy="4620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2100" kern="1200"/>
        </a:p>
      </dsp:txBody>
      <dsp:txXfrm>
        <a:off x="3494423" y="3349879"/>
        <a:ext cx="202556" cy="277219"/>
      </dsp:txXfrm>
    </dsp:sp>
    <dsp:sp modelId="{BDD63477-CFDC-47BD-A3DC-D1264D94028F}">
      <dsp:nvSpPr>
        <dsp:cNvPr id="0" name=""/>
        <dsp:cNvSpPr/>
      </dsp:nvSpPr>
      <dsp:spPr>
        <a:xfrm>
          <a:off x="2916240" y="3813071"/>
          <a:ext cx="1358922" cy="1358922"/>
        </a:xfrm>
        <a:prstGeom prst="ellipse">
          <a:avLst/>
        </a:prstGeom>
        <a:gradFill rotWithShape="1">
          <a:gsLst>
            <a:gs pos="0">
              <a:schemeClr val="accent5">
                <a:tint val="35000"/>
                <a:satMod val="253000"/>
              </a:schemeClr>
            </a:gs>
            <a:gs pos="50000">
              <a:schemeClr val="accent5">
                <a:tint val="42000"/>
                <a:satMod val="255000"/>
              </a:schemeClr>
            </a:gs>
            <a:gs pos="97000">
              <a:schemeClr val="accent5">
                <a:tint val="53000"/>
                <a:satMod val="260000"/>
              </a:schemeClr>
            </a:gs>
            <a:gs pos="100000">
              <a:schemeClr val="accent5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5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600" kern="1200" dirty="0" smtClean="0">
              <a:cs typeface="B Nazanin" pitchFamily="2" charset="-78"/>
            </a:rPr>
            <a:t>میان مدت</a:t>
          </a:r>
          <a:endParaRPr lang="fa-IR" sz="2600" kern="1200" dirty="0">
            <a:cs typeface="B Nazanin" pitchFamily="2" charset="-78"/>
          </a:endParaRPr>
        </a:p>
      </dsp:txBody>
      <dsp:txXfrm>
        <a:off x="3115250" y="4012081"/>
        <a:ext cx="960902" cy="960902"/>
      </dsp:txXfrm>
    </dsp:sp>
    <dsp:sp modelId="{24DBEE7F-B0D0-4358-8C4D-75C853BB41AF}">
      <dsp:nvSpPr>
        <dsp:cNvPr id="0" name=""/>
        <dsp:cNvSpPr/>
      </dsp:nvSpPr>
      <dsp:spPr>
        <a:xfrm rot="10800000">
          <a:off x="2506760" y="2356619"/>
          <a:ext cx="289366" cy="4620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a-IR" sz="2100" kern="1200"/>
        </a:p>
      </dsp:txBody>
      <dsp:txXfrm rot="10800000">
        <a:off x="2593570" y="2449026"/>
        <a:ext cx="202556" cy="277219"/>
      </dsp:txXfrm>
    </dsp:sp>
    <dsp:sp modelId="{7DE422DF-6DDB-41C1-9305-89AB118D9B04}">
      <dsp:nvSpPr>
        <dsp:cNvPr id="0" name=""/>
        <dsp:cNvSpPr/>
      </dsp:nvSpPr>
      <dsp:spPr>
        <a:xfrm>
          <a:off x="1011344" y="1908174"/>
          <a:ext cx="1358922" cy="1358922"/>
        </a:xfrm>
        <a:prstGeom prst="ellipse">
          <a:avLst/>
        </a:prstGeom>
        <a:gradFill rotWithShape="1">
          <a:gsLst>
            <a:gs pos="0">
              <a:schemeClr val="accent3">
                <a:tint val="35000"/>
                <a:satMod val="253000"/>
              </a:schemeClr>
            </a:gs>
            <a:gs pos="50000">
              <a:schemeClr val="accent3">
                <a:tint val="42000"/>
                <a:satMod val="255000"/>
              </a:schemeClr>
            </a:gs>
            <a:gs pos="97000">
              <a:schemeClr val="accent3">
                <a:tint val="53000"/>
                <a:satMod val="260000"/>
              </a:schemeClr>
            </a:gs>
            <a:gs pos="100000">
              <a:schemeClr val="accent3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3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600" kern="1200" dirty="0" smtClean="0">
              <a:cs typeface="B Nazanin" pitchFamily="2" charset="-78"/>
            </a:rPr>
            <a:t>کوتاه مدت</a:t>
          </a:r>
          <a:endParaRPr lang="fa-IR" sz="2600" kern="1200" dirty="0">
            <a:cs typeface="B Nazanin" pitchFamily="2" charset="-78"/>
          </a:endParaRPr>
        </a:p>
      </dsp:txBody>
      <dsp:txXfrm>
        <a:off x="1210354" y="2107184"/>
        <a:ext cx="960902" cy="96090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C361BA-948E-4564-B010-CBBFAFAD397D}">
      <dsp:nvSpPr>
        <dsp:cNvPr id="0" name=""/>
        <dsp:cNvSpPr/>
      </dsp:nvSpPr>
      <dsp:spPr>
        <a:xfrm rot="10800000">
          <a:off x="1589190" y="4334"/>
          <a:ext cx="4987067" cy="133219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7462" tIns="106680" rIns="199136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cs typeface="B Nazanin" pitchFamily="2" charset="-78"/>
            </a:rPr>
            <a:t>تعیین هدف توسط ورزشکار</a:t>
          </a:r>
          <a:endParaRPr lang="fa-IR" sz="2800" kern="1200" dirty="0">
            <a:cs typeface="B Nazanin" pitchFamily="2" charset="-78"/>
          </a:endParaRPr>
        </a:p>
      </dsp:txBody>
      <dsp:txXfrm rot="10800000">
        <a:off x="1922239" y="4334"/>
        <a:ext cx="4654018" cy="1332196"/>
      </dsp:txXfrm>
    </dsp:sp>
    <dsp:sp modelId="{0C0B7706-C2DC-43E0-BBB2-AB409BA2CF75}">
      <dsp:nvSpPr>
        <dsp:cNvPr id="0" name=""/>
        <dsp:cNvSpPr/>
      </dsp:nvSpPr>
      <dsp:spPr>
        <a:xfrm>
          <a:off x="923091" y="4334"/>
          <a:ext cx="1332196" cy="133219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954C0B-6D68-4FFD-B5EC-9F0E78266CFF}">
      <dsp:nvSpPr>
        <dsp:cNvPr id="0" name=""/>
        <dsp:cNvSpPr/>
      </dsp:nvSpPr>
      <dsp:spPr>
        <a:xfrm rot="10800000">
          <a:off x="1589190" y="1734201"/>
          <a:ext cx="4987067" cy="133219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7462" tIns="106680" rIns="199136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cs typeface="B Nazanin" pitchFamily="2" charset="-78"/>
            </a:rPr>
            <a:t>کمک مربی برای انتخاب هدف متناسب با سطح توانمندی ورزشکار</a:t>
          </a:r>
          <a:endParaRPr lang="fa-IR" sz="2800" kern="1200" dirty="0">
            <a:cs typeface="B Nazanin" pitchFamily="2" charset="-78"/>
          </a:endParaRPr>
        </a:p>
      </dsp:txBody>
      <dsp:txXfrm rot="10800000">
        <a:off x="1922239" y="1734201"/>
        <a:ext cx="4654018" cy="1332196"/>
      </dsp:txXfrm>
    </dsp:sp>
    <dsp:sp modelId="{7B93C995-B36E-410F-B490-A92FD2FB030C}">
      <dsp:nvSpPr>
        <dsp:cNvPr id="0" name=""/>
        <dsp:cNvSpPr/>
      </dsp:nvSpPr>
      <dsp:spPr>
        <a:xfrm>
          <a:off x="923091" y="1734201"/>
          <a:ext cx="1332196" cy="1332196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370773-1A95-45A4-BB01-391E1AB44410}">
      <dsp:nvSpPr>
        <dsp:cNvPr id="0" name=""/>
        <dsp:cNvSpPr/>
      </dsp:nvSpPr>
      <dsp:spPr>
        <a:xfrm rot="10800000">
          <a:off x="1589190" y="3464068"/>
          <a:ext cx="4987067" cy="133219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7462" tIns="106680" rIns="199136" bIns="10668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800" kern="1200" dirty="0" smtClean="0">
              <a:cs typeface="B Nazanin" pitchFamily="2" charset="-78"/>
            </a:rPr>
            <a:t>انتخاب هدف با تمرین و آموزش برای شرکت در مسابقات</a:t>
          </a:r>
          <a:endParaRPr lang="fa-IR" sz="2800" kern="1200" dirty="0">
            <a:cs typeface="B Nazanin" pitchFamily="2" charset="-78"/>
          </a:endParaRPr>
        </a:p>
      </dsp:txBody>
      <dsp:txXfrm rot="10800000">
        <a:off x="1922239" y="3464068"/>
        <a:ext cx="4654018" cy="1332196"/>
      </dsp:txXfrm>
    </dsp:sp>
    <dsp:sp modelId="{598FFB63-3AEA-4620-ADE1-79FC9CE5A562}">
      <dsp:nvSpPr>
        <dsp:cNvPr id="0" name=""/>
        <dsp:cNvSpPr/>
      </dsp:nvSpPr>
      <dsp:spPr>
        <a:xfrm>
          <a:off x="923091" y="3464068"/>
          <a:ext cx="1332196" cy="1332196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A03B42-2E8C-42E0-9D20-2AAE2CF6FF6B}">
      <dsp:nvSpPr>
        <dsp:cNvPr id="0" name=""/>
        <dsp:cNvSpPr/>
      </dsp:nvSpPr>
      <dsp:spPr>
        <a:xfrm rot="16200000">
          <a:off x="674687" y="-674687"/>
          <a:ext cx="2400300" cy="3749675"/>
        </a:xfrm>
        <a:prstGeom prst="round1Rect">
          <a:avLst/>
        </a:prstGeom>
        <a:gradFill rotWithShape="1">
          <a:gsLst>
            <a:gs pos="0">
              <a:schemeClr val="accent4">
                <a:tint val="35000"/>
                <a:satMod val="253000"/>
              </a:schemeClr>
            </a:gs>
            <a:gs pos="50000">
              <a:schemeClr val="accent4">
                <a:tint val="42000"/>
                <a:satMod val="255000"/>
              </a:schemeClr>
            </a:gs>
            <a:gs pos="97000">
              <a:schemeClr val="accent4">
                <a:tint val="53000"/>
                <a:satMod val="260000"/>
              </a:schemeClr>
            </a:gs>
            <a:gs pos="100000">
              <a:schemeClr val="accent4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4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500" kern="1200" dirty="0" smtClean="0">
              <a:cs typeface="B Nazanin" pitchFamily="2" charset="-78"/>
            </a:rPr>
            <a:t>بالابردن کیفیت تمرین</a:t>
          </a:r>
          <a:endParaRPr lang="fa-IR" sz="2500" kern="1200" dirty="0">
            <a:cs typeface="B Nazanin" pitchFamily="2" charset="-78"/>
          </a:endParaRPr>
        </a:p>
      </dsp:txBody>
      <dsp:txXfrm rot="5400000">
        <a:off x="-1" y="1"/>
        <a:ext cx="3749675" cy="1800225"/>
      </dsp:txXfrm>
    </dsp:sp>
    <dsp:sp modelId="{BC2A33F5-B388-431F-838B-24CB61B63FF6}">
      <dsp:nvSpPr>
        <dsp:cNvPr id="0" name=""/>
        <dsp:cNvSpPr/>
      </dsp:nvSpPr>
      <dsp:spPr>
        <a:xfrm>
          <a:off x="3749675" y="0"/>
          <a:ext cx="3749675" cy="2400300"/>
        </a:xfrm>
        <a:prstGeom prst="round1Rect">
          <a:avLst/>
        </a:prstGeom>
        <a:gradFill rotWithShape="1">
          <a:gsLst>
            <a:gs pos="0">
              <a:schemeClr val="accent1">
                <a:tint val="35000"/>
                <a:satMod val="253000"/>
              </a:schemeClr>
            </a:gs>
            <a:gs pos="50000">
              <a:schemeClr val="accent1">
                <a:tint val="42000"/>
                <a:satMod val="255000"/>
              </a:schemeClr>
            </a:gs>
            <a:gs pos="97000">
              <a:schemeClr val="accent1">
                <a:tint val="53000"/>
                <a:satMod val="260000"/>
              </a:schemeClr>
            </a:gs>
            <a:gs pos="100000">
              <a:schemeClr val="accent1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1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500" kern="1200" dirty="0" smtClean="0">
              <a:cs typeface="B Nazanin" pitchFamily="2" charset="-78"/>
            </a:rPr>
            <a:t>بهبود مهارت</a:t>
          </a:r>
          <a:endParaRPr lang="fa-IR" sz="2500" kern="1200" dirty="0">
            <a:cs typeface="B Nazanin" pitchFamily="2" charset="-78"/>
          </a:endParaRPr>
        </a:p>
      </dsp:txBody>
      <dsp:txXfrm>
        <a:off x="3749675" y="0"/>
        <a:ext cx="3749675" cy="1800225"/>
      </dsp:txXfrm>
    </dsp:sp>
    <dsp:sp modelId="{E837E139-9E03-49F6-A8E2-DAB34C15F7C1}">
      <dsp:nvSpPr>
        <dsp:cNvPr id="0" name=""/>
        <dsp:cNvSpPr/>
      </dsp:nvSpPr>
      <dsp:spPr>
        <a:xfrm rot="10800000">
          <a:off x="0" y="2400300"/>
          <a:ext cx="3749675" cy="2400300"/>
        </a:xfrm>
        <a:prstGeom prst="round1Rect">
          <a:avLst/>
        </a:prstGeom>
        <a:gradFill rotWithShape="1">
          <a:gsLst>
            <a:gs pos="0">
              <a:schemeClr val="accent6">
                <a:tint val="35000"/>
                <a:satMod val="253000"/>
              </a:schemeClr>
            </a:gs>
            <a:gs pos="50000">
              <a:schemeClr val="accent6">
                <a:tint val="42000"/>
                <a:satMod val="255000"/>
              </a:schemeClr>
            </a:gs>
            <a:gs pos="97000">
              <a:schemeClr val="accent6">
                <a:tint val="53000"/>
                <a:satMod val="260000"/>
              </a:schemeClr>
            </a:gs>
            <a:gs pos="100000">
              <a:schemeClr val="accent6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6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500" kern="1200" dirty="0" smtClean="0">
              <a:cs typeface="B Nazanin" pitchFamily="2" charset="-78"/>
            </a:rPr>
            <a:t>افزایش انگیزه</a:t>
          </a:r>
          <a:endParaRPr lang="fa-IR" sz="2500" kern="1200" dirty="0">
            <a:cs typeface="B Nazanin" pitchFamily="2" charset="-78"/>
          </a:endParaRPr>
        </a:p>
      </dsp:txBody>
      <dsp:txXfrm rot="10800000">
        <a:off x="0" y="3000374"/>
        <a:ext cx="3749675" cy="1800225"/>
      </dsp:txXfrm>
    </dsp:sp>
    <dsp:sp modelId="{CC289C2D-91D6-44CA-8CC6-17C3DAFB839E}">
      <dsp:nvSpPr>
        <dsp:cNvPr id="0" name=""/>
        <dsp:cNvSpPr/>
      </dsp:nvSpPr>
      <dsp:spPr>
        <a:xfrm rot="5400000">
          <a:off x="4424362" y="1725612"/>
          <a:ext cx="2400300" cy="3749675"/>
        </a:xfrm>
        <a:prstGeom prst="round1Rect">
          <a:avLst/>
        </a:prstGeom>
        <a:gradFill rotWithShape="1">
          <a:gsLst>
            <a:gs pos="0">
              <a:schemeClr val="accent3">
                <a:tint val="35000"/>
                <a:satMod val="253000"/>
              </a:schemeClr>
            </a:gs>
            <a:gs pos="50000">
              <a:schemeClr val="accent3">
                <a:tint val="42000"/>
                <a:satMod val="255000"/>
              </a:schemeClr>
            </a:gs>
            <a:gs pos="97000">
              <a:schemeClr val="accent3">
                <a:tint val="53000"/>
                <a:satMod val="260000"/>
              </a:schemeClr>
            </a:gs>
            <a:gs pos="100000">
              <a:schemeClr val="accent3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3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500" kern="1200" dirty="0" smtClean="0">
              <a:cs typeface="B Nazanin" pitchFamily="2" charset="-78"/>
            </a:rPr>
            <a:t>افزایش اعتماد به نفس</a:t>
          </a:r>
          <a:endParaRPr lang="fa-IR" sz="2500" kern="1200" dirty="0">
            <a:cs typeface="B Nazanin" pitchFamily="2" charset="-78"/>
          </a:endParaRPr>
        </a:p>
      </dsp:txBody>
      <dsp:txXfrm rot="-5400000">
        <a:off x="3749674" y="3000374"/>
        <a:ext cx="3749675" cy="1800225"/>
      </dsp:txXfrm>
    </dsp:sp>
    <dsp:sp modelId="{1597E99C-7F15-4C17-89B8-C7947FF7502C}">
      <dsp:nvSpPr>
        <dsp:cNvPr id="0" name=""/>
        <dsp:cNvSpPr/>
      </dsp:nvSpPr>
      <dsp:spPr>
        <a:xfrm>
          <a:off x="2624772" y="1800224"/>
          <a:ext cx="2249805" cy="1200150"/>
        </a:xfrm>
        <a:prstGeom prst="roundRect">
          <a:avLst/>
        </a:prstGeom>
        <a:gradFill rotWithShape="1">
          <a:gsLst>
            <a:gs pos="0">
              <a:schemeClr val="accent2">
                <a:tint val="35000"/>
                <a:satMod val="253000"/>
              </a:schemeClr>
            </a:gs>
            <a:gs pos="50000">
              <a:schemeClr val="accent2">
                <a:tint val="42000"/>
                <a:satMod val="255000"/>
              </a:schemeClr>
            </a:gs>
            <a:gs pos="97000">
              <a:schemeClr val="accent2">
                <a:tint val="53000"/>
                <a:satMod val="260000"/>
              </a:schemeClr>
            </a:gs>
            <a:gs pos="100000">
              <a:schemeClr val="accent2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2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500" kern="1200" dirty="0" smtClean="0">
              <a:cs typeface="B Nazanin" pitchFamily="2" charset="-78"/>
            </a:rPr>
            <a:t>مزایای هدف چینی مناسب</a:t>
          </a:r>
          <a:endParaRPr lang="fa-IR" sz="2500" kern="1200" dirty="0">
            <a:cs typeface="B Nazanin" pitchFamily="2" charset="-78"/>
          </a:endParaRPr>
        </a:p>
      </dsp:txBody>
      <dsp:txXfrm>
        <a:off x="2683358" y="1858810"/>
        <a:ext cx="2132633" cy="108297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BB392E-3AF9-4949-996D-613884D848F6}">
      <dsp:nvSpPr>
        <dsp:cNvPr id="0" name=""/>
        <dsp:cNvSpPr/>
      </dsp:nvSpPr>
      <dsp:spPr>
        <a:xfrm>
          <a:off x="2197" y="1298100"/>
          <a:ext cx="2204398" cy="2204398"/>
        </a:xfrm>
        <a:prstGeom prst="ellipse">
          <a:avLst/>
        </a:prstGeom>
        <a:gradFill rotWithShape="1">
          <a:gsLst>
            <a:gs pos="0">
              <a:schemeClr val="accent2">
                <a:tint val="35000"/>
                <a:satMod val="253000"/>
              </a:schemeClr>
            </a:gs>
            <a:gs pos="50000">
              <a:schemeClr val="accent2">
                <a:tint val="42000"/>
                <a:satMod val="255000"/>
              </a:schemeClr>
            </a:gs>
            <a:gs pos="97000">
              <a:schemeClr val="accent2">
                <a:tint val="53000"/>
                <a:satMod val="260000"/>
              </a:schemeClr>
            </a:gs>
            <a:gs pos="100000">
              <a:schemeClr val="accent2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2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21315" tIns="27940" rIns="121315" bIns="2794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200" kern="1200" dirty="0" smtClean="0">
              <a:cs typeface="B Nazanin" pitchFamily="2" charset="-78"/>
            </a:rPr>
            <a:t>اهداف باید واقعی باشند.</a:t>
          </a:r>
          <a:endParaRPr lang="fa-IR" sz="2200" kern="1200" dirty="0">
            <a:cs typeface="B Nazanin" pitchFamily="2" charset="-78"/>
          </a:endParaRPr>
        </a:p>
      </dsp:txBody>
      <dsp:txXfrm>
        <a:off x="325024" y="1620927"/>
        <a:ext cx="1558744" cy="1558744"/>
      </dsp:txXfrm>
    </dsp:sp>
    <dsp:sp modelId="{FFD0C1A0-7D34-4BE0-BC1E-04CA0F0E6C29}">
      <dsp:nvSpPr>
        <dsp:cNvPr id="0" name=""/>
        <dsp:cNvSpPr/>
      </dsp:nvSpPr>
      <dsp:spPr>
        <a:xfrm>
          <a:off x="1765716" y="1298100"/>
          <a:ext cx="2204398" cy="2204398"/>
        </a:xfrm>
        <a:prstGeom prst="ellipse">
          <a:avLst/>
        </a:prstGeom>
        <a:gradFill rotWithShape="1">
          <a:gsLst>
            <a:gs pos="0">
              <a:schemeClr val="accent4">
                <a:tint val="35000"/>
                <a:satMod val="253000"/>
              </a:schemeClr>
            </a:gs>
            <a:gs pos="50000">
              <a:schemeClr val="accent4">
                <a:tint val="42000"/>
                <a:satMod val="255000"/>
              </a:schemeClr>
            </a:gs>
            <a:gs pos="97000">
              <a:schemeClr val="accent4">
                <a:tint val="53000"/>
                <a:satMod val="260000"/>
              </a:schemeClr>
            </a:gs>
            <a:gs pos="100000">
              <a:schemeClr val="accent4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4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21315" tIns="27940" rIns="121315" bIns="2794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200" kern="1200" dirty="0" smtClean="0">
              <a:cs typeface="B Nazanin" pitchFamily="2" charset="-78"/>
            </a:rPr>
            <a:t>اهداف باید مشخص و جزئی باشند.</a:t>
          </a:r>
          <a:endParaRPr lang="fa-IR" sz="2200" kern="1200" dirty="0">
            <a:cs typeface="B Nazanin" pitchFamily="2" charset="-78"/>
          </a:endParaRPr>
        </a:p>
      </dsp:txBody>
      <dsp:txXfrm>
        <a:off x="2088543" y="1620927"/>
        <a:ext cx="1558744" cy="1558744"/>
      </dsp:txXfrm>
    </dsp:sp>
    <dsp:sp modelId="{A16964D9-05D7-4820-AD77-321ED2C8D336}">
      <dsp:nvSpPr>
        <dsp:cNvPr id="0" name=""/>
        <dsp:cNvSpPr/>
      </dsp:nvSpPr>
      <dsp:spPr>
        <a:xfrm>
          <a:off x="3529235" y="1298100"/>
          <a:ext cx="2204398" cy="2204398"/>
        </a:xfrm>
        <a:prstGeom prst="ellipse">
          <a:avLst/>
        </a:prstGeom>
        <a:gradFill rotWithShape="1">
          <a:gsLst>
            <a:gs pos="0">
              <a:schemeClr val="accent5">
                <a:tint val="35000"/>
                <a:satMod val="253000"/>
              </a:schemeClr>
            </a:gs>
            <a:gs pos="50000">
              <a:schemeClr val="accent5">
                <a:tint val="42000"/>
                <a:satMod val="255000"/>
              </a:schemeClr>
            </a:gs>
            <a:gs pos="97000">
              <a:schemeClr val="accent5">
                <a:tint val="53000"/>
                <a:satMod val="260000"/>
              </a:schemeClr>
            </a:gs>
            <a:gs pos="100000">
              <a:schemeClr val="accent5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5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21315" tIns="27940" rIns="121315" bIns="2794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200" kern="1200" dirty="0" smtClean="0">
              <a:cs typeface="B Nazanin" pitchFamily="2" charset="-78"/>
            </a:rPr>
            <a:t>اهداف باید موجب تلاش بیشتر در فرد شوند.</a:t>
          </a:r>
          <a:endParaRPr lang="fa-IR" sz="2200" kern="1200" dirty="0">
            <a:cs typeface="B Nazanin" pitchFamily="2" charset="-78"/>
          </a:endParaRPr>
        </a:p>
      </dsp:txBody>
      <dsp:txXfrm>
        <a:off x="3852062" y="1620927"/>
        <a:ext cx="1558744" cy="1558744"/>
      </dsp:txXfrm>
    </dsp:sp>
    <dsp:sp modelId="{11864C7F-7058-4019-B7C2-19DE2CEB30DE}">
      <dsp:nvSpPr>
        <dsp:cNvPr id="0" name=""/>
        <dsp:cNvSpPr/>
      </dsp:nvSpPr>
      <dsp:spPr>
        <a:xfrm>
          <a:off x="5292754" y="1298100"/>
          <a:ext cx="2204398" cy="2204398"/>
        </a:xfrm>
        <a:prstGeom prst="ellipse">
          <a:avLst/>
        </a:prstGeom>
        <a:gradFill rotWithShape="1">
          <a:gsLst>
            <a:gs pos="0">
              <a:schemeClr val="accent6">
                <a:tint val="35000"/>
                <a:satMod val="253000"/>
              </a:schemeClr>
            </a:gs>
            <a:gs pos="50000">
              <a:schemeClr val="accent6">
                <a:tint val="42000"/>
                <a:satMod val="255000"/>
              </a:schemeClr>
            </a:gs>
            <a:gs pos="97000">
              <a:schemeClr val="accent6">
                <a:tint val="53000"/>
                <a:satMod val="260000"/>
              </a:schemeClr>
            </a:gs>
            <a:gs pos="100000">
              <a:schemeClr val="accent6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6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21315" tIns="27940" rIns="121315" bIns="2794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200" kern="1200" dirty="0" smtClean="0">
              <a:cs typeface="B Nazanin" pitchFamily="2" charset="-78"/>
            </a:rPr>
            <a:t>اهداف باید عملکردی و اجرایی انتخاب شوند.</a:t>
          </a:r>
          <a:endParaRPr lang="fa-IR" sz="2200" kern="1200" dirty="0">
            <a:cs typeface="B Nazanin" pitchFamily="2" charset="-78"/>
          </a:endParaRPr>
        </a:p>
      </dsp:txBody>
      <dsp:txXfrm>
        <a:off x="5615581" y="1620927"/>
        <a:ext cx="1558744" cy="155874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817EBD-6605-442D-A516-3841D42AF12E}">
      <dsp:nvSpPr>
        <dsp:cNvPr id="0" name=""/>
        <dsp:cNvSpPr/>
      </dsp:nvSpPr>
      <dsp:spPr>
        <a:xfrm>
          <a:off x="0" y="36683"/>
          <a:ext cx="7499350" cy="1304294"/>
        </a:xfrm>
        <a:prstGeom prst="roundRect">
          <a:avLst/>
        </a:prstGeom>
        <a:gradFill rotWithShape="1">
          <a:gsLst>
            <a:gs pos="0">
              <a:schemeClr val="accent6">
                <a:tint val="35000"/>
                <a:satMod val="253000"/>
              </a:schemeClr>
            </a:gs>
            <a:gs pos="50000">
              <a:schemeClr val="accent6">
                <a:tint val="42000"/>
                <a:satMod val="255000"/>
              </a:schemeClr>
            </a:gs>
            <a:gs pos="97000">
              <a:schemeClr val="accent6">
                <a:tint val="53000"/>
                <a:satMod val="260000"/>
              </a:schemeClr>
            </a:gs>
            <a:gs pos="100000">
              <a:schemeClr val="accent6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6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600" kern="1200" dirty="0" smtClean="0">
              <a:cs typeface="B Nazanin" pitchFamily="2" charset="-78"/>
            </a:rPr>
            <a:t>اهداف نتیجه ای</a:t>
          </a:r>
          <a:endParaRPr lang="fa-IR" sz="4600" kern="1200" dirty="0">
            <a:cs typeface="B Nazanin" pitchFamily="2" charset="-78"/>
          </a:endParaRPr>
        </a:p>
      </dsp:txBody>
      <dsp:txXfrm>
        <a:off x="63670" y="100353"/>
        <a:ext cx="7372010" cy="1176954"/>
      </dsp:txXfrm>
    </dsp:sp>
    <dsp:sp modelId="{AE753A08-6A96-4CEC-B97A-AB94A11BAC96}">
      <dsp:nvSpPr>
        <dsp:cNvPr id="0" name=""/>
        <dsp:cNvSpPr/>
      </dsp:nvSpPr>
      <dsp:spPr>
        <a:xfrm>
          <a:off x="0" y="1340977"/>
          <a:ext cx="7499350" cy="761760"/>
        </a:xfrm>
        <a:prstGeom prst="rect">
          <a:avLst/>
        </a:prstGeom>
        <a:gradFill rotWithShape="1">
          <a:gsLst>
            <a:gs pos="0">
              <a:schemeClr val="accent2">
                <a:tint val="35000"/>
                <a:satMod val="253000"/>
              </a:schemeClr>
            </a:gs>
            <a:gs pos="50000">
              <a:schemeClr val="accent2">
                <a:tint val="42000"/>
                <a:satMod val="255000"/>
              </a:schemeClr>
            </a:gs>
            <a:gs pos="97000">
              <a:schemeClr val="accent2">
                <a:tint val="53000"/>
                <a:satMod val="260000"/>
              </a:schemeClr>
            </a:gs>
            <a:gs pos="100000">
              <a:schemeClr val="accent2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2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38104" tIns="58420" rIns="327152" bIns="58420" numCol="1" spcCol="1270" anchor="t" anchorCtr="0">
          <a:noAutofit/>
        </a:bodyPr>
        <a:lstStyle/>
        <a:p>
          <a:pPr marL="285750" lvl="1" indent="-285750" algn="r" defTabSz="16002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a-IR" sz="3600" kern="1200" dirty="0" smtClean="0"/>
            <a:t> </a:t>
          </a:r>
          <a:r>
            <a:rPr lang="fa-IR" sz="3600" kern="1200" dirty="0" smtClean="0">
              <a:cs typeface="B Nazanin" pitchFamily="2" charset="-78"/>
            </a:rPr>
            <a:t>پیروزی در رقابت </a:t>
          </a:r>
          <a:endParaRPr lang="fa-IR" sz="3600" kern="1200" dirty="0">
            <a:cs typeface="B Nazanin" pitchFamily="2" charset="-78"/>
          </a:endParaRPr>
        </a:p>
      </dsp:txBody>
      <dsp:txXfrm>
        <a:off x="0" y="1340977"/>
        <a:ext cx="7499350" cy="761760"/>
      </dsp:txXfrm>
    </dsp:sp>
    <dsp:sp modelId="{915D37A8-BEAD-4A63-B6FB-6756078249B1}">
      <dsp:nvSpPr>
        <dsp:cNvPr id="0" name=""/>
        <dsp:cNvSpPr/>
      </dsp:nvSpPr>
      <dsp:spPr>
        <a:xfrm>
          <a:off x="0" y="2102737"/>
          <a:ext cx="7499350" cy="1304294"/>
        </a:xfrm>
        <a:prstGeom prst="roundRect">
          <a:avLst/>
        </a:prstGeom>
        <a:gradFill rotWithShape="1">
          <a:gsLst>
            <a:gs pos="0">
              <a:schemeClr val="dk1">
                <a:tint val="35000"/>
                <a:satMod val="253000"/>
              </a:schemeClr>
            </a:gs>
            <a:gs pos="50000">
              <a:schemeClr val="dk1">
                <a:tint val="42000"/>
                <a:satMod val="255000"/>
              </a:schemeClr>
            </a:gs>
            <a:gs pos="97000">
              <a:schemeClr val="dk1">
                <a:tint val="53000"/>
                <a:satMod val="260000"/>
              </a:schemeClr>
            </a:gs>
            <a:gs pos="100000">
              <a:schemeClr val="dk1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dk1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600" kern="1200" dirty="0" smtClean="0">
              <a:cs typeface="B Nazanin" pitchFamily="2" charset="-78"/>
            </a:rPr>
            <a:t>اهداف عملکردی</a:t>
          </a:r>
          <a:endParaRPr lang="fa-IR" sz="4600" kern="1200" dirty="0">
            <a:cs typeface="B Nazanin" pitchFamily="2" charset="-78"/>
          </a:endParaRPr>
        </a:p>
      </dsp:txBody>
      <dsp:txXfrm>
        <a:off x="63670" y="2166407"/>
        <a:ext cx="7372010" cy="1176954"/>
      </dsp:txXfrm>
    </dsp:sp>
    <dsp:sp modelId="{E5361D85-E96D-422D-BE27-D930F937A9FE}">
      <dsp:nvSpPr>
        <dsp:cNvPr id="0" name=""/>
        <dsp:cNvSpPr/>
      </dsp:nvSpPr>
      <dsp:spPr>
        <a:xfrm>
          <a:off x="0" y="3407031"/>
          <a:ext cx="7499350" cy="1356885"/>
        </a:xfrm>
        <a:prstGeom prst="rect">
          <a:avLst/>
        </a:prstGeom>
        <a:gradFill rotWithShape="1">
          <a:gsLst>
            <a:gs pos="0">
              <a:schemeClr val="accent4">
                <a:tint val="35000"/>
                <a:satMod val="253000"/>
              </a:schemeClr>
            </a:gs>
            <a:gs pos="50000">
              <a:schemeClr val="accent4">
                <a:tint val="42000"/>
                <a:satMod val="255000"/>
              </a:schemeClr>
            </a:gs>
            <a:gs pos="97000">
              <a:schemeClr val="accent4">
                <a:tint val="53000"/>
                <a:satMod val="260000"/>
              </a:schemeClr>
            </a:gs>
            <a:gs pos="100000">
              <a:schemeClr val="accent4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 w="9525" cap="flat" cmpd="sng" algn="ctr">
          <a:solidFill>
            <a:schemeClr val="accent4"/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238104" tIns="58420" rIns="327152" bIns="58420" numCol="1" spcCol="1270" anchor="t" anchorCtr="0">
          <a:noAutofit/>
        </a:bodyPr>
        <a:lstStyle/>
        <a:p>
          <a:pPr marL="285750" lvl="1" indent="-285750" algn="r" defTabSz="16002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a-IR" sz="3600" kern="1200" dirty="0" smtClean="0">
              <a:cs typeface="B Nazanin" pitchFamily="2" charset="-78"/>
            </a:rPr>
            <a:t>رسیدن سطح مشخصی از رفتارهای اجرایی و عملی </a:t>
          </a:r>
          <a:endParaRPr lang="fa-IR" sz="3600" kern="1200" dirty="0">
            <a:cs typeface="B Nazanin" pitchFamily="2" charset="-78"/>
          </a:endParaRPr>
        </a:p>
      </dsp:txBody>
      <dsp:txXfrm>
        <a:off x="0" y="3407031"/>
        <a:ext cx="7499350" cy="135688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C27680-8085-4303-9527-9AC65F13B820}">
      <dsp:nvSpPr>
        <dsp:cNvPr id="0" name=""/>
        <dsp:cNvSpPr/>
      </dsp:nvSpPr>
      <dsp:spPr>
        <a:xfrm>
          <a:off x="3919074" y="2683202"/>
          <a:ext cx="3279469" cy="3279469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Nazanin" pitchFamily="2" charset="-78"/>
            </a:rPr>
            <a:t>کسب رکورد 3 دقیقه 57 ثانیه در مسابقه دو 1500 متر پس از 3 هفته تمرین</a:t>
          </a:r>
        </a:p>
      </dsp:txBody>
      <dsp:txXfrm>
        <a:off x="4578393" y="3451402"/>
        <a:ext cx="1960831" cy="1685715"/>
      </dsp:txXfrm>
    </dsp:sp>
    <dsp:sp modelId="{5681B5F4-9D9D-449C-AB4E-707ECCA94244}">
      <dsp:nvSpPr>
        <dsp:cNvPr id="0" name=""/>
        <dsp:cNvSpPr/>
      </dsp:nvSpPr>
      <dsp:spPr>
        <a:xfrm>
          <a:off x="2011019" y="1908055"/>
          <a:ext cx="2385068" cy="2385068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Nazanin" pitchFamily="2" charset="-78"/>
            </a:rPr>
            <a:t>دستیابی به 90% پرتاب موفق در پرتاب آزاد بسکتبال</a:t>
          </a:r>
          <a:endParaRPr lang="fa-IR" sz="1600" kern="1200" dirty="0">
            <a:cs typeface="B Nazanin" pitchFamily="2" charset="-78"/>
          </a:endParaRPr>
        </a:p>
      </dsp:txBody>
      <dsp:txXfrm>
        <a:off x="2611467" y="2512132"/>
        <a:ext cx="1184172" cy="1176914"/>
      </dsp:txXfrm>
    </dsp:sp>
    <dsp:sp modelId="{5C2C2A9F-0FE6-4E90-B096-8AFD86A35228}">
      <dsp:nvSpPr>
        <dsp:cNvPr id="0" name=""/>
        <dsp:cNvSpPr/>
      </dsp:nvSpPr>
      <dsp:spPr>
        <a:xfrm rot="20700000">
          <a:off x="3346901" y="262600"/>
          <a:ext cx="2336880" cy="2336880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600" kern="1200" dirty="0" smtClean="0">
              <a:cs typeface="B Nazanin" pitchFamily="2" charset="-78"/>
            </a:rPr>
            <a:t>دستیابی به رکورد 100 کیلوگرم در وزنه برداری</a:t>
          </a:r>
          <a:endParaRPr lang="fa-IR" sz="1600" kern="1200" dirty="0">
            <a:cs typeface="B Nazanin" pitchFamily="2" charset="-78"/>
          </a:endParaRPr>
        </a:p>
      </dsp:txBody>
      <dsp:txXfrm rot="-20700000">
        <a:off x="3859447" y="775147"/>
        <a:ext cx="1311787" cy="1311787"/>
      </dsp:txXfrm>
    </dsp:sp>
    <dsp:sp modelId="{CC242622-F903-46F6-B2C3-B6FA5219D5F4}">
      <dsp:nvSpPr>
        <dsp:cNvPr id="0" name=""/>
        <dsp:cNvSpPr/>
      </dsp:nvSpPr>
      <dsp:spPr>
        <a:xfrm>
          <a:off x="3686781" y="2176949"/>
          <a:ext cx="4197721" cy="4197721"/>
        </a:xfrm>
        <a:prstGeom prst="circularArrow">
          <a:avLst>
            <a:gd name="adj1" fmla="val 4688"/>
            <a:gd name="adj2" fmla="val 299029"/>
            <a:gd name="adj3" fmla="val 2546785"/>
            <a:gd name="adj4" fmla="val 15796825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795B26-22FC-4B64-98E6-062F764B5B2B}">
      <dsp:nvSpPr>
        <dsp:cNvPr id="0" name=""/>
        <dsp:cNvSpPr/>
      </dsp:nvSpPr>
      <dsp:spPr>
        <a:xfrm>
          <a:off x="1588628" y="1372740"/>
          <a:ext cx="3049906" cy="3049906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6425B3-6CA4-430B-B8F0-7724D0BB3A12}">
      <dsp:nvSpPr>
        <dsp:cNvPr id="0" name=""/>
        <dsp:cNvSpPr/>
      </dsp:nvSpPr>
      <dsp:spPr>
        <a:xfrm>
          <a:off x="2806356" y="-256852"/>
          <a:ext cx="3288413" cy="3288413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#1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64CF6-8AA3-40C0-93C7-E98314D474E6}" type="datetimeFigureOut">
              <a:rPr lang="fa-IR" smtClean="0"/>
              <a:pPr/>
              <a:t>07/17/1441</a:t>
            </a:fld>
            <a:endParaRPr lang="fa-IR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FA436-0BDD-4F56-A8B6-8B515A9A6F8F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64CF6-8AA3-40C0-93C7-E98314D474E6}" type="datetimeFigureOut">
              <a:rPr lang="fa-IR" smtClean="0"/>
              <a:pPr/>
              <a:t>07/17/1441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FA436-0BDD-4F56-A8B6-8B515A9A6F8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64CF6-8AA3-40C0-93C7-E98314D474E6}" type="datetimeFigureOut">
              <a:rPr lang="fa-IR" smtClean="0"/>
              <a:pPr/>
              <a:t>07/17/1441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FA436-0BDD-4F56-A8B6-8B515A9A6F8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64CF6-8AA3-40C0-93C7-E98314D474E6}" type="datetimeFigureOut">
              <a:rPr lang="fa-IR" smtClean="0"/>
              <a:pPr/>
              <a:t>07/17/1441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FA436-0BDD-4F56-A8B6-8B515A9A6F8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64CF6-8AA3-40C0-93C7-E98314D474E6}" type="datetimeFigureOut">
              <a:rPr lang="fa-IR" smtClean="0"/>
              <a:pPr/>
              <a:t>07/17/1441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FA436-0BDD-4F56-A8B6-8B515A9A6F8F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64CF6-8AA3-40C0-93C7-E98314D474E6}" type="datetimeFigureOut">
              <a:rPr lang="fa-IR" smtClean="0"/>
              <a:pPr/>
              <a:t>07/17/1441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FA436-0BDD-4F56-A8B6-8B515A9A6F8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64CF6-8AA3-40C0-93C7-E98314D474E6}" type="datetimeFigureOut">
              <a:rPr lang="fa-IR" smtClean="0"/>
              <a:pPr/>
              <a:t>07/17/1441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FA436-0BDD-4F56-A8B6-8B515A9A6F8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64CF6-8AA3-40C0-93C7-E98314D474E6}" type="datetimeFigureOut">
              <a:rPr lang="fa-IR" smtClean="0"/>
              <a:pPr/>
              <a:t>07/17/1441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FA436-0BDD-4F56-A8B6-8B515A9A6F8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64CF6-8AA3-40C0-93C7-E98314D474E6}" type="datetimeFigureOut">
              <a:rPr lang="fa-IR" smtClean="0"/>
              <a:pPr/>
              <a:t>07/17/1441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FA436-0BDD-4F56-A8B6-8B515A9A6F8F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64CF6-8AA3-40C0-93C7-E98314D474E6}" type="datetimeFigureOut">
              <a:rPr lang="fa-IR" smtClean="0"/>
              <a:pPr/>
              <a:t>07/17/1441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FA436-0BDD-4F56-A8B6-8B515A9A6F8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64CF6-8AA3-40C0-93C7-E98314D474E6}" type="datetimeFigureOut">
              <a:rPr lang="fa-IR" smtClean="0"/>
              <a:pPr/>
              <a:t>07/17/1441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FA436-0BDD-4F56-A8B6-8B515A9A6F8F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5C64CF6-8AA3-40C0-93C7-E98314D474E6}" type="datetimeFigureOut">
              <a:rPr lang="fa-IR" smtClean="0"/>
              <a:pPr/>
              <a:t>07/17/1441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fa-I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B4FA436-0BDD-4F56-A8B6-8B515A9A6F8F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fa-IR" dirty="0">
              <a:cs typeface="B Nazanin" pitchFamily="2" charset="-78"/>
            </a:endParaRPr>
          </a:p>
        </p:txBody>
      </p:sp>
      <p:pic>
        <p:nvPicPr>
          <p:cNvPr id="4" name="Content Placeholder 3" descr="برنامه-ورزشی.jpg"/>
          <p:cNvPicPr>
            <a:picLocks noGrp="1" noChangeAspect="1"/>
          </p:cNvPicPr>
          <p:nvPr>
            <p:ph idx="1"/>
          </p:nvPr>
        </p:nvPicPr>
        <p:blipFill>
          <a:blip r:embed="rId2">
            <a:lum contrast="-30000"/>
          </a:blip>
          <a:stretch>
            <a:fillRect/>
          </a:stretch>
        </p:blipFill>
        <p:spPr>
          <a:xfrm>
            <a:off x="214282" y="-99392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6500826" y="285728"/>
            <a:ext cx="2428892" cy="35394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3200" b="1" dirty="0" smtClean="0">
                <a:cs typeface="B Nazanin" pitchFamily="2" charset="-78"/>
              </a:rPr>
              <a:t>روش های آموزش در تربیت بدنی</a:t>
            </a:r>
          </a:p>
          <a:p>
            <a:pPr algn="ctr"/>
            <a:endParaRPr lang="fa-IR" sz="3200" b="1" dirty="0" smtClean="0">
              <a:cs typeface="B Nazanin" pitchFamily="2" charset="-78"/>
            </a:endParaRPr>
          </a:p>
          <a:p>
            <a:pPr algn="ctr"/>
            <a:endParaRPr lang="fa-IR" sz="3200" b="1" dirty="0" smtClean="0">
              <a:cs typeface="B Nazanin" pitchFamily="2" charset="-78"/>
            </a:endParaRPr>
          </a:p>
          <a:p>
            <a:pPr algn="ctr"/>
            <a:r>
              <a:rPr lang="fa-IR" sz="3200" b="1" dirty="0" smtClean="0">
                <a:cs typeface="B Nazanin" pitchFamily="2" charset="-78"/>
              </a:rPr>
              <a:t>هدف چینی برای ورزشکاران</a:t>
            </a:r>
            <a:endParaRPr lang="fa-IR" sz="3200" b="1" dirty="0">
              <a:cs typeface="B Nazanin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282" y="4286256"/>
            <a:ext cx="200026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endParaRPr lang="fa-IR" sz="2000" b="1" dirty="0">
              <a:cs typeface="B Nazanin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85852" y="2500306"/>
            <a:ext cx="150019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000" b="1" dirty="0" smtClean="0">
                <a:cs typeface="B Nazanin" pitchFamily="2" charset="-78"/>
              </a:rPr>
              <a:t>استاد مربوطه : </a:t>
            </a:r>
            <a:r>
              <a:rPr lang="fa-IR" sz="2000" b="1" dirty="0" smtClean="0">
                <a:cs typeface="B Nazanin" pitchFamily="2" charset="-78"/>
              </a:rPr>
              <a:t>حسینیان</a:t>
            </a:r>
            <a:endParaRPr lang="fa-IR" sz="2000" b="1" dirty="0">
              <a:cs typeface="B Nazanin" pitchFamily="2" charset="-78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Nazanin" pitchFamily="2" charset="-78"/>
              </a:rPr>
              <a:t>تاثیر عاطفی هدف</a:t>
            </a:r>
            <a:endParaRPr lang="fa-IR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endParaRPr lang="fa-IR" dirty="0">
              <a:cs typeface="B Nazanin" pitchFamily="2" charset="-78"/>
            </a:endParaRPr>
          </a:p>
        </p:txBody>
      </p:sp>
      <p:pic>
        <p:nvPicPr>
          <p:cNvPr id="4" name="Picture 3" descr="1-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43834" y="1214422"/>
            <a:ext cx="114297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>
              <a:buFont typeface="Wingdings" pitchFamily="2" charset="2"/>
              <a:buChar char="§"/>
            </a:pPr>
            <a:r>
              <a:rPr lang="fa-IR" b="1" dirty="0" smtClean="0">
                <a:cs typeface="B Nazanin" pitchFamily="2" charset="-78"/>
              </a:rPr>
              <a:t>آیا هدف مورد نظر موجب افزایش انگیزه یادگیری و شرکت در فعالیت ها می شود؟</a:t>
            </a:r>
          </a:p>
          <a:p>
            <a:pPr algn="justLow">
              <a:buFont typeface="Wingdings" pitchFamily="2" charset="2"/>
              <a:buChar char="§"/>
            </a:pPr>
            <a:endParaRPr lang="fa-IR" b="1" dirty="0" smtClean="0">
              <a:cs typeface="B Nazanin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85852" y="214290"/>
            <a:ext cx="371477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4000" b="1" dirty="0" smtClean="0">
                <a:cs typeface="B Nazanin" pitchFamily="2" charset="-78"/>
              </a:rPr>
              <a:t>تاثیر عاطفی هدف</a:t>
            </a:r>
            <a:endParaRPr lang="fa-IR" sz="4000" b="1" dirty="0">
              <a:cs typeface="B Nazanin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6248" y="3929066"/>
            <a:ext cx="1571636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Low">
              <a:buFont typeface="Wingdings" pitchFamily="2" charset="2"/>
              <a:buChar char="§"/>
            </a:pPr>
            <a:r>
              <a:rPr lang="fa-IR" b="1" dirty="0" smtClean="0">
                <a:cs typeface="B Nazanin" pitchFamily="2" charset="-78"/>
              </a:rPr>
              <a:t>آیا زمینه مناسب را برای ایجاد نگرش مثبت و ارزش های مطلوب ایجاد می کند؟</a:t>
            </a:r>
            <a:endParaRPr lang="fa-IR" b="1" dirty="0">
              <a:cs typeface="B Nazanin" pitchFamily="2" charset="-78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71480"/>
            <a:ext cx="7498080" cy="5676920"/>
          </a:xfrm>
        </p:spPr>
        <p:txBody>
          <a:bodyPr/>
          <a:lstStyle/>
          <a:p>
            <a:pPr>
              <a:buNone/>
            </a:pPr>
            <a:endParaRPr lang="fa-IR" dirty="0">
              <a:cs typeface="B Nazanin" pitchFamily="2" charset="-78"/>
            </a:endParaRPr>
          </a:p>
        </p:txBody>
      </p:sp>
      <p:pic>
        <p:nvPicPr>
          <p:cNvPr id="4" name="Picture 3" descr="unnamed (2).jpg"/>
          <p:cNvPicPr>
            <a:picLocks noChangeAspect="1"/>
          </p:cNvPicPr>
          <p:nvPr/>
        </p:nvPicPr>
        <p:blipFill>
          <a:blip r:embed="rId2">
            <a:lum bright="-15000" contrast="-4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572264" y="214290"/>
            <a:ext cx="2571736" cy="22860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>
              <a:buNone/>
            </a:pPr>
            <a:r>
              <a:rPr lang="fa-IR" b="1" dirty="0" smtClean="0">
                <a:cs typeface="B Nazanin" pitchFamily="2" charset="-78"/>
              </a:rPr>
              <a:t>هر یک از ملاک های فوق به تنهایی اهمیت دارد.اما به ارتباط بین آنها باید توجه شود.برای مثال اگر ارزش و فایده دو هدف مساوی باشد،ازبین آنها هدفی را انتخاب می کنیم که هزینه کمتری داشته باشد.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57488" y="5143512"/>
            <a:ext cx="3071834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b="1" dirty="0" smtClean="0">
                <a:cs typeface="B Nazanin" pitchFamily="2" charset="-78"/>
              </a:rPr>
              <a:t>هدف هارا می توان بر اساس مقیاس های نظرسنجی رتبه بندی کرد و مهم ترین آنهارا برگزید و یا اگر هدف گروهی است بین اعضا گروه،درمورد هدف به توافق رسید</a:t>
            </a:r>
            <a:endParaRPr lang="fa-IR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تاثیر هدف چینی در اعتماد به نفس</a:t>
            </a:r>
            <a:endParaRPr lang="fa-IR" dirty="0"/>
          </a:p>
        </p:txBody>
      </p:sp>
      <p:pic>
        <p:nvPicPr>
          <p:cNvPr id="4" name="Content Placeholder 3" descr="11229129_61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5786446" y="1857364"/>
            <a:ext cx="314324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>
              <a:buNone/>
            </a:pPr>
            <a:endParaRPr lang="fa-IR" b="1" dirty="0" smtClean="0">
              <a:cs typeface="B Nazanin" pitchFamily="2" charset="-78"/>
            </a:endParaRPr>
          </a:p>
          <a:p>
            <a:pPr algn="justLow">
              <a:buNone/>
            </a:pPr>
            <a:r>
              <a:rPr lang="fa-IR" b="1" dirty="0" smtClean="0">
                <a:cs typeface="B Nazanin" pitchFamily="2" charset="-78"/>
              </a:rPr>
              <a:t>اعتماد به نفس بر پایه تلاش های موفقیت آمیز فرد تقویت می شود.</a:t>
            </a:r>
          </a:p>
          <a:p>
            <a:pPr algn="justLow">
              <a:buNone/>
            </a:pPr>
            <a:r>
              <a:rPr lang="fa-IR" b="1" dirty="0" smtClean="0">
                <a:cs typeface="B Nazanin" pitchFamily="2" charset="-78"/>
              </a:rPr>
              <a:t>اعتماد به نفس به نتیجه و عملکرد فرد منحصر نمی شود بلکه اعتماد به نفس می تواند انتظار واقع گرایانه از خود در قبال انجام یک عمل باشد.</a:t>
            </a:r>
          </a:p>
          <a:p>
            <a:pPr algn="justLow">
              <a:buNone/>
            </a:pPr>
            <a:r>
              <a:rPr lang="fa-IR" b="1" dirty="0" smtClean="0">
                <a:cs typeface="B Nazanin" pitchFamily="2" charset="-78"/>
              </a:rPr>
              <a:t>رشد اعتماد به نفس باید متکی بر بهبود عملکرد مهارتی باشد.</a:t>
            </a:r>
          </a:p>
          <a:p>
            <a:pPr algn="justLow">
              <a:buNone/>
            </a:pPr>
            <a:r>
              <a:rPr lang="fa-IR" b="1" dirty="0" smtClean="0">
                <a:cs typeface="B Nazanin" pitchFamily="2" charset="-78"/>
              </a:rPr>
              <a:t>تکیه بر برنده شدن نمی تواند حس اعتماد به نفس را تقویت کند چه بسا اگر ورزشکار شکست بخورد اعتماد به نفس وی را تضعیف میکند.</a:t>
            </a:r>
          </a:p>
          <a:p>
            <a:pPr algn="justLow">
              <a:buNone/>
            </a:pPr>
            <a:endParaRPr lang="fa-IR" b="1" dirty="0">
              <a:cs typeface="B Nazanin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910" y="428604"/>
            <a:ext cx="2428892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800" b="1" dirty="0" smtClean="0">
                <a:cs typeface="B Nazanin" pitchFamily="2" charset="-78"/>
              </a:rPr>
              <a:t>تاثیر اعتماد به نفس در هدف چینی</a:t>
            </a:r>
            <a:endParaRPr lang="fa-IR" sz="2800" b="1" dirty="0">
              <a:cs typeface="B Nazanin" pitchFamily="2" charset="-78"/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 descr="naghd1564041023.jpeg"/>
          <p:cNvPicPr>
            <a:picLocks noGrp="1" noChangeAspect="1"/>
          </p:cNvPicPr>
          <p:nvPr>
            <p:ph idx="1"/>
          </p:nvPr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lum bright="12000" contrast="-9000"/>
          </a:blip>
          <a:stretch>
            <a:fillRect/>
          </a:stretch>
        </p:blipFill>
        <p:spPr>
          <a:xfrm>
            <a:off x="0" y="0"/>
            <a:ext cx="9144000" cy="6857999"/>
          </a:xfrm>
        </p:spPr>
      </p:pic>
      <p:sp>
        <p:nvSpPr>
          <p:cNvPr id="5" name="Rectangle 4"/>
          <p:cNvSpPr/>
          <p:nvPr/>
        </p:nvSpPr>
        <p:spPr>
          <a:xfrm>
            <a:off x="0" y="357166"/>
            <a:ext cx="235745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fa-IR" b="1" dirty="0" smtClean="0">
                <a:cs typeface="B Nazanin" pitchFamily="2" charset="-78"/>
              </a:rPr>
              <a:t>فلسفه {اول ورزشکار بعد برنده شدن} به معنای کم اهمیت بودن برنده شدن نیست بلکه به این معنی است که رشد همه جانبه ورزشکار مهمتر از نتیجه است.</a:t>
            </a:r>
          </a:p>
          <a:p>
            <a:pPr algn="ctr">
              <a:buNone/>
            </a:pPr>
            <a:r>
              <a:rPr lang="fa-IR" b="1" dirty="0" smtClean="0">
                <a:cs typeface="B Nazanin" pitchFamily="2" charset="-78"/>
              </a:rPr>
              <a:t>برای موفقیت و رسیدن به هدف توسعه و تکامل جنبه های روانشناختی،جسمانی و مهارتی ضرورت دارد.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86578" y="3357562"/>
            <a:ext cx="2357422" cy="31393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buNone/>
            </a:pPr>
            <a:r>
              <a:rPr lang="fa-IR" b="1" dirty="0" smtClean="0">
                <a:cs typeface="B Nazanin" pitchFamily="2" charset="-78"/>
              </a:rPr>
              <a:t>مجموعه احساسات،ادراک،ضعف ها،قوت ها و ویژگی های جسمانی،روانی،ذهنی،توانایی ها و ناتوانایی های کلی فرد را از خود،خودپنداره می نامند.اگر این نگرش مثبت باشد خوپنداره فرد مثبت است و چنانچه فقط ضعف های خود را ببیند خودپنداره منفی است. 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500042"/>
            <a:ext cx="7498080" cy="5748358"/>
          </a:xfrm>
        </p:spPr>
        <p:txBody>
          <a:bodyPr/>
          <a:lstStyle/>
          <a:p>
            <a:pPr>
              <a:buNone/>
            </a:pPr>
            <a:endParaRPr lang="fa-IR" dirty="0">
              <a:cs typeface="B Nazanin" pitchFamily="2" charset="-78"/>
            </a:endParaRPr>
          </a:p>
        </p:txBody>
      </p:sp>
      <p:pic>
        <p:nvPicPr>
          <p:cNvPr id="4" name="Picture 3" descr="11391.jpg"/>
          <p:cNvPicPr>
            <a:picLocks noChangeAspect="1"/>
          </p:cNvPicPr>
          <p:nvPr/>
        </p:nvPicPr>
        <p:blipFill>
          <a:blip r:embed="rId2">
            <a:lum bright="34000" contrast="-1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428860" y="3714752"/>
            <a:ext cx="40005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>
              <a:buNone/>
            </a:pPr>
            <a:r>
              <a:rPr lang="fa-IR" b="1" dirty="0" smtClean="0">
                <a:cs typeface="B Nazanin" pitchFamily="2" charset="-78"/>
              </a:rPr>
              <a:t>برنامه های تربیت بدنی و ورزش باید به گونه ای تدوین شوند و رفتار مربیان به گونه ای باشد که موجب توسعه خودپنداره مثبت شود.</a:t>
            </a:r>
          </a:p>
          <a:p>
            <a:pPr algn="justLow">
              <a:buNone/>
            </a:pPr>
            <a:r>
              <a:rPr lang="fa-IR" b="1" dirty="0" smtClean="0">
                <a:cs typeface="B Nazanin" pitchFamily="2" charset="-78"/>
              </a:rPr>
              <a:t>اجرای مطلوب در ورزش به خود پنداره مثبت نیاز دارد.</a:t>
            </a:r>
          </a:p>
          <a:p>
            <a:pPr algn="justLow">
              <a:buNone/>
            </a:pPr>
            <a:r>
              <a:rPr lang="fa-IR" b="1" dirty="0" smtClean="0">
                <a:cs typeface="B Nazanin" pitchFamily="2" charset="-78"/>
              </a:rPr>
              <a:t>عزت نفس درک از خود بر مبنای ارزش های انسانی است.</a:t>
            </a:r>
          </a:p>
          <a:p>
            <a:pPr algn="justLow">
              <a:buNone/>
            </a:pPr>
            <a:r>
              <a:rPr lang="fa-IR" b="1" dirty="0" smtClean="0">
                <a:cs typeface="B Nazanin" pitchFamily="2" charset="-78"/>
              </a:rPr>
              <a:t>ابراهام مزلو معتقد است که همه افراد جامعه به یک ارزشیابی ثابت و استوار از خود نیازمند هستند.</a:t>
            </a:r>
            <a:endParaRPr lang="fa-IR" b="1" dirty="0">
              <a:cs typeface="B Nazanin" pitchFamily="2" charset="-78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71538" y="1500174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28728" y="235743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3714744" y="357166"/>
            <a:ext cx="2857520" cy="214314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cs typeface="B Nazanin" pitchFamily="2" charset="-78"/>
              </a:rPr>
              <a:t>اصول مربوط به هدف چینی</a:t>
            </a:r>
            <a:endParaRPr lang="fa-IR" sz="2400" dirty="0">
              <a:cs typeface="B Nazanin" pitchFamily="2" charset="-78"/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4857752" y="2786058"/>
            <a:ext cx="642942" cy="500066"/>
          </a:xfrm>
          <a:prstGeom prst="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>
                <a:effectLst/>
                <a:cs typeface="B Nazanin" pitchFamily="2" charset="-78"/>
              </a:rPr>
              <a:t>اهداف عملکردی و نتیجه ای</a:t>
            </a:r>
            <a:endParaRPr lang="fa-IR" b="1" dirty="0">
              <a:effectLst/>
              <a:cs typeface="B Nazanin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642918"/>
            <a:ext cx="7498080" cy="5605482"/>
          </a:xfrm>
        </p:spPr>
        <p:txBody>
          <a:bodyPr/>
          <a:lstStyle/>
          <a:p>
            <a:pPr algn="r">
              <a:buNone/>
            </a:pPr>
            <a:endParaRPr lang="fa-IR" dirty="0">
              <a:latin typeface="Akram" pitchFamily="2" charset="2"/>
              <a:cs typeface="B Nazanin" pitchFamily="2" charset="-78"/>
            </a:endParaRPr>
          </a:p>
        </p:txBody>
      </p:sp>
      <p:pic>
        <p:nvPicPr>
          <p:cNvPr id="4" name="Picture 3" descr="1a26ecac7cb010e9f57e3c419550bee1.jpg"/>
          <p:cNvPicPr>
            <a:picLocks noChangeAspect="1"/>
          </p:cNvPicPr>
          <p:nvPr/>
        </p:nvPicPr>
        <p:blipFill>
          <a:blip r:embed="rId2">
            <a:lum contrast="-30000"/>
          </a:blip>
          <a:stretch>
            <a:fillRect/>
          </a:stretch>
        </p:blipFill>
        <p:spPr>
          <a:xfrm>
            <a:off x="0" y="0"/>
            <a:ext cx="914783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85720" y="642918"/>
            <a:ext cx="400052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/>
            <a:r>
              <a:rPr lang="fa-IR" b="1" dirty="0" smtClean="0">
                <a:latin typeface="Akram" pitchFamily="2" charset="2"/>
                <a:cs typeface="B Nazanin" pitchFamily="2" charset="-78"/>
              </a:rPr>
              <a:t>دستیابی به اهداف نتیجه ای از حیطه کنترل ورزشکار خارج است زیرا عوامل گوناگونی مانند محیط مسابقه،عملکرد داور،بازی سایر اعضا تیم،مربی و شانس در آن دخیل هستند.</a:t>
            </a:r>
          </a:p>
          <a:p>
            <a:pPr algn="justLow"/>
            <a:r>
              <a:rPr lang="fa-IR" b="1" dirty="0" smtClean="0">
                <a:latin typeface="Akram" pitchFamily="2" charset="2"/>
                <a:cs typeface="B Nazanin" pitchFamily="2" charset="-78"/>
              </a:rPr>
              <a:t>با جایگزین کردن اهداف عملکردی به جای نتیجه ای اعتماد به نفس پایدار و مستقل از پیروزی و شکست در ورزشکار ایجاد می شود.</a:t>
            </a:r>
            <a:endParaRPr lang="fa-IR" b="1" dirty="0">
              <a:latin typeface="Akram" pitchFamily="2" charset="2"/>
              <a:cs typeface="B Nazanin" pitchFamily="2" charset="-78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a-IR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1214414" y="0"/>
          <a:ext cx="750099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 descr="goal-min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6215042" y="571480"/>
            <a:ext cx="292895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>
              <a:buNone/>
            </a:pPr>
            <a:r>
              <a:rPr lang="fa-IR" b="1" dirty="0" smtClean="0">
                <a:cs typeface="B Nazanin" pitchFamily="2" charset="-78"/>
              </a:rPr>
              <a:t>در هدف چینی باید اهداف کوتاه مدت انتخاب شوند زیرا اهداف کوتاه مدت مشخص و نزدیک و در زمان کوتاهی قابل دستیابی هستند،در حالی که اهداف بلند مدت مبهم و دور اند.</a:t>
            </a:r>
          </a:p>
          <a:p>
            <a:pPr algn="justLow">
              <a:buNone/>
            </a:pPr>
            <a:r>
              <a:rPr lang="fa-IR" b="1" dirty="0" smtClean="0">
                <a:cs typeface="B Nazanin" pitchFamily="2" charset="-78"/>
              </a:rPr>
              <a:t>یکی از ویژگی های اهداف کوتاه مدت انگیزه بخشی آنهاست.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7158" y="3857628"/>
            <a:ext cx="2928958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Low">
              <a:buNone/>
            </a:pPr>
            <a:r>
              <a:rPr lang="fa-IR" b="1" dirty="0" smtClean="0">
                <a:cs typeface="B Nazanin" pitchFamily="2" charset="-78"/>
              </a:rPr>
              <a:t>باید هدفی انتخاب شود که تلاش بر انگیز و دست یافتنی باشد و باید بر پایه توانایی فرد تعیین شود.</a:t>
            </a:r>
          </a:p>
          <a:p>
            <a:pPr algn="justLow">
              <a:buNone/>
            </a:pPr>
            <a:r>
              <a:rPr lang="fa-IR" b="1" dirty="0" smtClean="0">
                <a:cs typeface="B Nazanin" pitchFamily="2" charset="-78"/>
              </a:rPr>
              <a:t>اگر هدف بیش از توانایی فرد باشد یا نسبت به توانایی فرد آسان باشد،ممکن است در فرد ایجاد دلزدگی و دلسردی نماید و فرد انگیزه خود را از دست بدهد.</a:t>
            </a:r>
            <a:endParaRPr lang="fa-IR" b="1" dirty="0">
              <a:cs typeface="B Nazanin" pitchFamily="2" charset="-78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728" y="0"/>
            <a:ext cx="7498080" cy="1143000"/>
          </a:xfrm>
        </p:spPr>
        <p:txBody>
          <a:bodyPr/>
          <a:lstStyle/>
          <a:p>
            <a:pPr algn="ctr"/>
            <a:r>
              <a:rPr lang="fa-IR" b="1" dirty="0" smtClean="0">
                <a:effectLst/>
                <a:cs typeface="B Nazanin" pitchFamily="2" charset="-78"/>
              </a:rPr>
              <a:t>مثال هایی از اهداف جزئی و مشخص</a:t>
            </a:r>
            <a:endParaRPr lang="fa-IR" b="1" dirty="0">
              <a:effectLst/>
              <a:cs typeface="B Nazanin" pitchFamily="2" charset="-78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28596" y="895328"/>
          <a:ext cx="8434416" cy="5962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-500098" y="1428736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3500430" y="1428736"/>
          <a:ext cx="6096000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>
                <a:effectLst/>
                <a:cs typeface="B Nazanin" pitchFamily="2" charset="-78"/>
              </a:rPr>
              <a:t>ورزشکاری موفق است که</a:t>
            </a:r>
            <a:endParaRPr lang="fa-IR" b="1" dirty="0">
              <a:effectLst/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071678"/>
            <a:ext cx="7498080" cy="4176722"/>
          </a:xfrm>
        </p:spPr>
        <p:txBody>
          <a:bodyPr>
            <a:normAutofit/>
          </a:bodyPr>
          <a:lstStyle/>
          <a:p>
            <a:pPr algn="justLow"/>
            <a:r>
              <a:rPr lang="fa-IR" dirty="0" smtClean="0">
                <a:cs typeface="B Nazanin" pitchFamily="2" charset="-78"/>
              </a:rPr>
              <a:t>سال ها تمرین کند.</a:t>
            </a:r>
          </a:p>
          <a:p>
            <a:pPr algn="justLow">
              <a:buNone/>
            </a:pPr>
            <a:endParaRPr lang="fa-IR" dirty="0" smtClean="0">
              <a:cs typeface="B Nazanin" pitchFamily="2" charset="-78"/>
            </a:endParaRPr>
          </a:p>
          <a:p>
            <a:pPr algn="justLow"/>
            <a:r>
              <a:rPr lang="fa-IR" dirty="0" smtClean="0">
                <a:cs typeface="B Nazanin" pitchFamily="2" charset="-78"/>
              </a:rPr>
              <a:t>انگیزه قوی داشته باشد.</a:t>
            </a:r>
          </a:p>
          <a:p>
            <a:pPr algn="justLow">
              <a:buNone/>
            </a:pPr>
            <a:endParaRPr lang="fa-IR" dirty="0" smtClean="0">
              <a:cs typeface="B Nazanin" pitchFamily="2" charset="-78"/>
            </a:endParaRPr>
          </a:p>
          <a:p>
            <a:pPr algn="justLow"/>
            <a:r>
              <a:rPr lang="fa-IR" dirty="0" smtClean="0">
                <a:cs typeface="B Nazanin" pitchFamily="2" charset="-78"/>
              </a:rPr>
              <a:t>تلاش و پشتکار داشته باشد.</a:t>
            </a:r>
          </a:p>
          <a:p>
            <a:pPr algn="justLow">
              <a:buNone/>
            </a:pPr>
            <a:endParaRPr lang="fa-IR" dirty="0" smtClean="0">
              <a:cs typeface="B Nazanin" pitchFamily="2" charset="-78"/>
            </a:endParaRPr>
          </a:p>
          <a:p>
            <a:pPr algn="justLow"/>
            <a:r>
              <a:rPr lang="fa-IR" dirty="0" smtClean="0">
                <a:cs typeface="B Nazanin" pitchFamily="2" charset="-78"/>
              </a:rPr>
              <a:t>برنامه ای واقع بینانه بر پایه توانمندی خود داشته باشد.</a:t>
            </a:r>
            <a:endParaRPr lang="fa-IR" dirty="0">
              <a:cs typeface="B Nazanin" pitchFamily="2" charset="-78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4857752" y="1285860"/>
            <a:ext cx="500066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pic>
        <p:nvPicPr>
          <p:cNvPr id="5" name="Picture 4" descr="p7-kaori-shoji-a-20170418-870x64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2143116"/>
            <a:ext cx="3500462" cy="2643206"/>
          </a:xfrm>
          <a:prstGeom prst="rect">
            <a:avLst/>
          </a:prstGeom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Nazanin" pitchFamily="2" charset="-78"/>
              </a:rPr>
              <a:t>دامنه کاربرد هدف</a:t>
            </a:r>
            <a:endParaRPr lang="fa-IR" dirty="0">
              <a:cs typeface="B Nazanin" pitchFamily="2" charset="-78"/>
            </a:endParaRPr>
          </a:p>
        </p:txBody>
      </p:sp>
      <p:pic>
        <p:nvPicPr>
          <p:cNvPr id="4" name="Content Placeholder 3" descr="self-improvement021.jpg"/>
          <p:cNvPicPr>
            <a:picLocks noGrp="1" noChangeAspect="1"/>
          </p:cNvPicPr>
          <p:nvPr>
            <p:ph idx="1"/>
          </p:nvPr>
        </p:nvPicPr>
        <p:blipFill>
          <a:blip r:embed="rId2">
            <a:lum contrast="-40000"/>
          </a:blip>
          <a:stretch>
            <a:fillRect/>
          </a:stretch>
        </p:blipFill>
        <p:spPr>
          <a:xfrm>
            <a:off x="0" y="1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4071934" y="2571744"/>
            <a:ext cx="464347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/>
            <a:r>
              <a:rPr lang="fa-IR" sz="2400" dirty="0" smtClean="0">
                <a:cs typeface="B Nazanin" pitchFamily="2" charset="-78"/>
              </a:rPr>
              <a:t>هنگام انتخاب هدف باید معلوم شود که زمینه ها و موقعیت های کاربرد و طول زمان استفاده از آن چیست.</a:t>
            </a:r>
          </a:p>
          <a:p>
            <a:pPr algn="justLow"/>
            <a:endParaRPr lang="fa-IR" sz="2400" dirty="0" smtClean="0">
              <a:cs typeface="B Nazanin" pitchFamily="2" charset="-78"/>
            </a:endParaRPr>
          </a:p>
          <a:p>
            <a:pPr algn="justLow">
              <a:buFont typeface="Wingdings" pitchFamily="2" charset="2"/>
              <a:buChar char="§"/>
            </a:pPr>
            <a:r>
              <a:rPr lang="fa-IR" sz="2400" dirty="0" smtClean="0">
                <a:cs typeface="B Nazanin" pitchFamily="2" charset="-78"/>
              </a:rPr>
              <a:t>آیا قابلیتی که در ارتباط  با هدف کسب می شود،از حیث کاربرد دوام دارد؟</a:t>
            </a:r>
          </a:p>
          <a:p>
            <a:pPr algn="justLow">
              <a:buFont typeface="Wingdings" pitchFamily="2" charset="2"/>
              <a:buChar char="§"/>
            </a:pPr>
            <a:endParaRPr lang="fa-IR" sz="2400" dirty="0" smtClean="0">
              <a:cs typeface="B Nazanin" pitchFamily="2" charset="-78"/>
            </a:endParaRPr>
          </a:p>
          <a:p>
            <a:pPr algn="justLow">
              <a:buFont typeface="Wingdings" pitchFamily="2" charset="2"/>
              <a:buChar char="§"/>
            </a:pPr>
            <a:r>
              <a:rPr lang="fa-IR" sz="2400" dirty="0" smtClean="0">
                <a:cs typeface="B Nazanin" pitchFamily="2" charset="-78"/>
              </a:rPr>
              <a:t>آیا هدف مورد نظر،به کسب دانش جدید یا حل مسئله و غیره منتهی می شود؟</a:t>
            </a:r>
          </a:p>
          <a:p>
            <a:pPr algn="justLow"/>
            <a:endParaRPr lang="fa-IR" sz="2400" dirty="0" smtClean="0">
              <a:cs typeface="B Nazanin" pitchFamily="2" charset="-78"/>
            </a:endParaRPr>
          </a:p>
          <a:p>
            <a:pPr algn="justLow">
              <a:buFont typeface="Wingdings" pitchFamily="2" charset="2"/>
              <a:buChar char="§"/>
            </a:pPr>
            <a:r>
              <a:rPr lang="fa-IR" sz="2400" dirty="0" smtClean="0">
                <a:cs typeface="B Nazanin" pitchFamily="2" charset="-78"/>
              </a:rPr>
              <a:t>آیا احتمال کاربرد هدف در آینده وجود دارد؟</a:t>
            </a:r>
            <a:endParaRPr lang="fa-IR" sz="2400" dirty="0">
              <a:cs typeface="B Nazanin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86050" y="785794"/>
            <a:ext cx="307183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600" b="1" dirty="0" smtClean="0">
                <a:cs typeface="B Nazanin" pitchFamily="2" charset="-78"/>
              </a:rPr>
              <a:t>دامنه کاربرد هدف</a:t>
            </a:r>
            <a:endParaRPr lang="fa-IR" sz="3600" b="1" dirty="0">
              <a:cs typeface="B Nazanin" pitchFamily="2" charset="-78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>
                <a:effectLst/>
                <a:cs typeface="B Nazanin" pitchFamily="2" charset="-78"/>
              </a:rPr>
              <a:t>قابل حصول بودن هدف</a:t>
            </a:r>
            <a:endParaRPr lang="fa-IR" b="1" dirty="0">
              <a:effectLst/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>
              <a:buNone/>
            </a:pPr>
            <a:r>
              <a:rPr lang="fa-IR" dirty="0" smtClean="0">
                <a:cs typeface="B Nazanin" pitchFamily="2" charset="-78"/>
              </a:rPr>
              <a:t>این ملاک به اهمیت میزان سرمایه ای که برای دستیابی به هدف صرف می شود،بستگی دارد.</a:t>
            </a:r>
          </a:p>
          <a:p>
            <a:pPr algn="justLow">
              <a:buNone/>
            </a:pPr>
            <a:endParaRPr lang="fa-IR" dirty="0">
              <a:cs typeface="B Nazanin" pitchFamily="2" charset="-78"/>
            </a:endParaRPr>
          </a:p>
        </p:txBody>
      </p:sp>
      <p:graphicFrame>
        <p:nvGraphicFramePr>
          <p:cNvPr id="9" name="Diagram 8"/>
          <p:cNvGraphicFramePr/>
          <p:nvPr/>
        </p:nvGraphicFramePr>
        <p:xfrm>
          <a:off x="1071538" y="2571744"/>
          <a:ext cx="3786214" cy="3000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ight Arrow 9"/>
          <p:cNvSpPr/>
          <p:nvPr/>
        </p:nvSpPr>
        <p:spPr>
          <a:xfrm>
            <a:off x="5000628" y="3714752"/>
            <a:ext cx="857256" cy="7143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4" name="Rounded Rectangle 13"/>
          <p:cNvSpPr/>
          <p:nvPr/>
        </p:nvSpPr>
        <p:spPr>
          <a:xfrm>
            <a:off x="6357950" y="3786190"/>
            <a:ext cx="1357322" cy="57150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400" dirty="0" smtClean="0">
                <a:cs typeface="B Nazanin" pitchFamily="2" charset="-78"/>
              </a:rPr>
              <a:t>رسیدن به هدف</a:t>
            </a:r>
            <a:endParaRPr lang="fa-IR" sz="2400" dirty="0">
              <a:cs typeface="B Nazanin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 descr="186541248-1430655254033_486-e1552982641766.jpg"/>
          <p:cNvPicPr>
            <a:picLocks noGrp="1" noChangeAspect="1"/>
          </p:cNvPicPr>
          <p:nvPr>
            <p:ph idx="1"/>
          </p:nvPr>
        </p:nvPicPr>
        <p:blipFill>
          <a:blip r:embed="rId2">
            <a:lum contrast="-30000"/>
          </a:blip>
          <a:stretch>
            <a:fillRect/>
          </a:stretch>
        </p:blipFill>
        <p:spPr>
          <a:xfrm>
            <a:off x="0" y="0"/>
            <a:ext cx="9143999" cy="6857999"/>
          </a:xfrm>
        </p:spPr>
      </p:pic>
      <p:sp>
        <p:nvSpPr>
          <p:cNvPr id="5" name="Rectangle 4"/>
          <p:cNvSpPr/>
          <p:nvPr/>
        </p:nvSpPr>
        <p:spPr>
          <a:xfrm>
            <a:off x="714348" y="2714620"/>
            <a:ext cx="221457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>
              <a:buFont typeface="Wingdings" pitchFamily="2" charset="2"/>
              <a:buChar char="§"/>
            </a:pPr>
            <a:r>
              <a:rPr lang="fa-IR" b="1" dirty="0" smtClean="0">
                <a:cs typeface="B Nazanin" pitchFamily="2" charset="-78"/>
              </a:rPr>
              <a:t>چه مدت طول می کشد تا دانش آموز موفقیت لازم را در رابطه با هدف کسب کند؟</a:t>
            </a:r>
          </a:p>
          <a:p>
            <a:pPr algn="justLow">
              <a:buNone/>
            </a:pPr>
            <a:endParaRPr lang="fa-IR" b="1" dirty="0" smtClean="0">
              <a:cs typeface="B Nazanin" pitchFamily="2" charset="-78"/>
            </a:endParaRPr>
          </a:p>
          <a:p>
            <a:pPr algn="justLow">
              <a:buFont typeface="Wingdings" pitchFamily="2" charset="2"/>
              <a:buChar char="§"/>
            </a:pPr>
            <a:r>
              <a:rPr lang="fa-IR" b="1" dirty="0" smtClean="0">
                <a:cs typeface="B Nazanin" pitchFamily="2" charset="-78"/>
              </a:rPr>
              <a:t>چه مدت برای تدریس لازم است؟</a:t>
            </a:r>
          </a:p>
          <a:p>
            <a:pPr algn="justLow">
              <a:buNone/>
            </a:pPr>
            <a:endParaRPr lang="fa-IR" b="1" dirty="0" smtClean="0">
              <a:cs typeface="B Nazanin" pitchFamily="2" charset="-78"/>
            </a:endParaRPr>
          </a:p>
          <a:p>
            <a:pPr algn="justLow">
              <a:buFont typeface="Wingdings" pitchFamily="2" charset="2"/>
              <a:buChar char="§"/>
            </a:pPr>
            <a:r>
              <a:rPr lang="fa-IR" b="1" dirty="0" smtClean="0">
                <a:cs typeface="B Nazanin" pitchFamily="2" charset="-78"/>
              </a:rPr>
              <a:t>آیا دستیابی به هدف مستلزم وسایل گران قیمت است؟</a:t>
            </a:r>
            <a:endParaRPr lang="fa-IR" b="1" dirty="0">
              <a:cs typeface="B Nazanin" pitchFamily="2" charset="-78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 smtClean="0">
                <a:effectLst/>
                <a:cs typeface="B Nazanin" pitchFamily="2" charset="-78"/>
              </a:rPr>
              <a:t>ارزش یا فایده هدف</a:t>
            </a:r>
            <a:endParaRPr lang="fa-IR" b="1" dirty="0">
              <a:effectLst/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a-IR" dirty="0" smtClean="0"/>
              <a:t> </a:t>
            </a:r>
            <a:endParaRPr lang="fa-IR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1524000" y="1397000"/>
          <a:ext cx="7191404" cy="5175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 descr="هدف-باور-پذیر-باشد-370x260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3786182" y="571480"/>
            <a:ext cx="50006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>
              <a:buFont typeface="Wingdings" pitchFamily="2" charset="2"/>
              <a:buChar char="§"/>
            </a:pPr>
            <a:r>
              <a:rPr lang="fa-IR" sz="2000" b="1" dirty="0" smtClean="0">
                <a:cs typeface="B Nazanin" pitchFamily="2" charset="-78"/>
              </a:rPr>
              <a:t>کاربرد آنی مهارت به دست آمده چیست؟</a:t>
            </a:r>
          </a:p>
          <a:p>
            <a:pPr algn="justLow">
              <a:buFont typeface="Wingdings" pitchFamily="2" charset="2"/>
              <a:buChar char="§"/>
            </a:pPr>
            <a:endParaRPr lang="fa-IR" sz="2000" b="1" dirty="0" smtClean="0">
              <a:cs typeface="B Nazanin" pitchFamily="2" charset="-78"/>
            </a:endParaRPr>
          </a:p>
          <a:p>
            <a:pPr algn="justLow">
              <a:buFont typeface="Wingdings" pitchFamily="2" charset="2"/>
              <a:buChar char="§"/>
            </a:pPr>
            <a:r>
              <a:rPr lang="fa-IR" sz="2000" b="1" dirty="0" smtClean="0">
                <a:cs typeface="B Nazanin" pitchFamily="2" charset="-78"/>
              </a:rPr>
              <a:t>آیا این هدف پیش نیاز هدف های آینده است؟</a:t>
            </a:r>
          </a:p>
          <a:p>
            <a:pPr algn="justLow">
              <a:buFont typeface="Wingdings" pitchFamily="2" charset="2"/>
              <a:buChar char="§"/>
            </a:pPr>
            <a:endParaRPr lang="fa-IR" sz="2000" b="1" dirty="0" smtClean="0">
              <a:cs typeface="B Nazanin" pitchFamily="2" charset="-78"/>
            </a:endParaRPr>
          </a:p>
          <a:p>
            <a:pPr algn="justLow">
              <a:buFont typeface="Wingdings" pitchFamily="2" charset="2"/>
              <a:buChar char="§"/>
            </a:pPr>
            <a:r>
              <a:rPr lang="fa-IR" sz="2000" b="1" dirty="0" smtClean="0">
                <a:cs typeface="B Nazanin" pitchFamily="2" charset="-78"/>
              </a:rPr>
              <a:t>آیا این هدف با هنجارها و قواعد و قوانین جامعه تعارض ندارد؟</a:t>
            </a:r>
            <a:endParaRPr lang="fa-IR" sz="2000" b="1" dirty="0">
              <a:cs typeface="B Nazanin" pitchFamily="2" charset="-78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290</TotalTime>
  <Words>911</Words>
  <Application>Microsoft Office PowerPoint</Application>
  <PresentationFormat>On-screen Show (4:3)</PresentationFormat>
  <Paragraphs>108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Akram</vt:lpstr>
      <vt:lpstr>B Nazanin</vt:lpstr>
      <vt:lpstr>Gill Sans MT</vt:lpstr>
      <vt:lpstr>Majalla UI</vt:lpstr>
      <vt:lpstr>Verdana</vt:lpstr>
      <vt:lpstr>Wingdings</vt:lpstr>
      <vt:lpstr>Wingdings 2</vt:lpstr>
      <vt:lpstr>Solstice</vt:lpstr>
      <vt:lpstr>PowerPoint Presentation</vt:lpstr>
      <vt:lpstr>PowerPoint Presentation</vt:lpstr>
      <vt:lpstr>ورزشکاری موفق است که</vt:lpstr>
      <vt:lpstr>PowerPoint Presentation</vt:lpstr>
      <vt:lpstr>دامنه کاربرد هدف</vt:lpstr>
      <vt:lpstr>قابل حصول بودن هدف</vt:lpstr>
      <vt:lpstr>PowerPoint Presentation</vt:lpstr>
      <vt:lpstr>ارزش یا فایده هدف</vt:lpstr>
      <vt:lpstr>PowerPoint Presentation</vt:lpstr>
      <vt:lpstr>تاثیر عاطفی هدف</vt:lpstr>
      <vt:lpstr>PowerPoint Presentation</vt:lpstr>
      <vt:lpstr>PowerPoint Presentation</vt:lpstr>
      <vt:lpstr>تاثیر هدف چینی در اعتماد به نفس</vt:lpstr>
      <vt:lpstr>PowerPoint Presentation</vt:lpstr>
      <vt:lpstr>PowerPoint Presentation</vt:lpstr>
      <vt:lpstr>PowerPoint Presentation</vt:lpstr>
      <vt:lpstr>PowerPoint Presentation</vt:lpstr>
      <vt:lpstr>اهداف عملکردی و نتیجه ای</vt:lpstr>
      <vt:lpstr>PowerPoint Presentation</vt:lpstr>
      <vt:lpstr>PowerPoint Presentation</vt:lpstr>
      <vt:lpstr>مثال هایی از اهداف جزئی و مشخص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psq</dc:creator>
  <cp:lastModifiedBy>masi</cp:lastModifiedBy>
  <cp:revision>40</cp:revision>
  <dcterms:created xsi:type="dcterms:W3CDTF">2020-03-03T16:56:35Z</dcterms:created>
  <dcterms:modified xsi:type="dcterms:W3CDTF">2020-03-10T22:08:58Z</dcterms:modified>
</cp:coreProperties>
</file>